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1" r:id="rId3"/>
    <p:sldId id="259" r:id="rId4"/>
    <p:sldId id="263" r:id="rId5"/>
    <p:sldId id="272" r:id="rId6"/>
    <p:sldId id="274" r:id="rId7"/>
    <p:sldId id="273" r:id="rId8"/>
  </p:sldIdLst>
  <p:sldSz cx="12192000" cy="6858000"/>
  <p:notesSz cx="6858000" cy="9945688"/>
  <p:embeddedFontLst>
    <p:embeddedFont>
      <p:font typeface="Yu Gothic" panose="020B0400000000000000" pitchFamily="34" charset="-128"/>
      <p:regular r:id="rId11"/>
      <p:bold r:id="rId12"/>
    </p:embeddedFont>
    <p:embeddedFont>
      <p:font typeface="Yu Gothic" panose="020B0400000000000000" pitchFamily="34" charset="-128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9EC"/>
    <a:srgbClr val="7030A0"/>
    <a:srgbClr val="8A3CC4"/>
    <a:srgbClr val="9149C7"/>
    <a:srgbClr val="9E5ECE"/>
    <a:srgbClr val="893BC2"/>
    <a:srgbClr val="C7A1E3"/>
    <a:srgbClr val="C5AFD5"/>
    <a:srgbClr val="9933FF"/>
    <a:srgbClr val="341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2"/>
      </p:cViewPr>
      <p:guideLst>
        <p:guide orient="horz" pos="356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0713B1-2B82-4311-B508-1F13054D4E7C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BF9476B8-DD40-4ACE-9B96-95A8BCFCACE2}">
      <dgm:prSet phldrT="[텍스트]" custT="1"/>
      <dgm:spPr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ja-JP" altLang="en-US" sz="1600" b="1" dirty="0">
              <a:latin typeface="+mn-ea"/>
              <a:ea typeface="+mn-ea"/>
            </a:rPr>
            <a:t>現場で検査対象撮影</a:t>
          </a:r>
          <a:endParaRPr lang="ko-KR" altLang="en-US" sz="1600" b="1" dirty="0">
            <a:latin typeface="+mn-ea"/>
            <a:ea typeface="+mn-ea"/>
          </a:endParaRPr>
        </a:p>
      </dgm:t>
    </dgm:pt>
    <dgm:pt modelId="{21B6FE7F-00F3-4D22-BA3E-E7DB0490A627}" type="parTrans" cxnId="{EBC7A341-487F-48B6-8CCD-A9272B8275E0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462EF493-3295-477D-B08B-D07F79127906}" type="sibTrans" cxnId="{EBC7A341-487F-48B6-8CCD-A9272B8275E0}">
      <dgm:prSet custT="1"/>
      <dgm:spPr>
        <a:solidFill>
          <a:schemeClr val="tx1"/>
        </a:solidFill>
      </dgm:spPr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51713CC3-8C06-4532-8A78-F9B7353C2D93}">
      <dgm:prSet phldrT="[텍스트]" custT="1"/>
      <dgm:spPr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ja-JP" altLang="en-US" sz="1600" b="1" dirty="0">
              <a:latin typeface="+mn-ea"/>
              <a:ea typeface="+mn-ea"/>
            </a:rPr>
            <a:t>事務所に持ち帰り分析</a:t>
          </a:r>
          <a:endParaRPr lang="ko-KR" altLang="en-US" sz="1600" b="1" dirty="0">
            <a:latin typeface="+mn-ea"/>
            <a:ea typeface="+mn-ea"/>
          </a:endParaRPr>
        </a:p>
      </dgm:t>
    </dgm:pt>
    <dgm:pt modelId="{028EE285-B66C-4D99-92FC-458A6E6767CF}" type="parTrans" cxnId="{23347708-B83E-499D-A56C-7A84D3B3CD93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279582D3-389D-492E-B537-344AC136856E}" type="sibTrans" cxnId="{23347708-B83E-499D-A56C-7A84D3B3CD93}">
      <dgm:prSet custT="1"/>
      <dgm:spPr>
        <a:solidFill>
          <a:schemeClr val="tx1"/>
        </a:solidFill>
      </dgm:spPr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F4F61E29-AF40-4241-9083-FBDEB4A2AC33}">
      <dgm:prSet phldrT="[텍스트]" custT="1"/>
      <dgm:spPr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ja-JP" altLang="en-US" sz="1400" b="1" dirty="0">
              <a:latin typeface="+mn-ea"/>
              <a:ea typeface="+mn-ea"/>
            </a:rPr>
            <a:t>現場の壁面に結果をマーク</a:t>
          </a:r>
          <a:endParaRPr lang="ko-KR" altLang="en-US" sz="1400" b="1" dirty="0">
            <a:latin typeface="+mn-ea"/>
            <a:ea typeface="+mn-ea"/>
          </a:endParaRPr>
        </a:p>
      </dgm:t>
    </dgm:pt>
    <dgm:pt modelId="{20D23430-E7DF-461F-A935-AFFA2D2E625D}" type="parTrans" cxnId="{D9D5556E-CB33-4988-A480-1EFDB55FBE08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ADB212CB-F257-4F12-BE2E-86CA8604F0E6}" type="sibTrans" cxnId="{D9D5556E-CB33-4988-A480-1EFDB55FBE08}">
      <dgm:prSet custT="1"/>
      <dgm:spPr>
        <a:solidFill>
          <a:schemeClr val="tx1"/>
        </a:solidFill>
      </dgm:spPr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8A22CA8A-1F17-42BC-B737-D69263C66FBD}">
      <dgm:prSet phldrT="[텍스트]" custT="1"/>
      <dgm:spPr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ja-JP" altLang="en-US" sz="1600" b="1" dirty="0">
              <a:latin typeface="+mn-ea"/>
              <a:ea typeface="+mn-ea"/>
            </a:rPr>
            <a:t>修理有無を判断</a:t>
          </a:r>
          <a:endParaRPr lang="ko-KR" altLang="en-US" sz="1600" b="1" dirty="0">
            <a:latin typeface="+mn-ea"/>
            <a:ea typeface="+mn-ea"/>
          </a:endParaRPr>
        </a:p>
      </dgm:t>
    </dgm:pt>
    <dgm:pt modelId="{2EBB21BA-6FBA-4D57-A54A-F272CE15FDE0}" type="parTrans" cxnId="{9126E965-726F-4022-88FC-D81AE1052071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BC517ABF-5D29-4A1E-920D-38CCB7E577D7}" type="sibTrans" cxnId="{9126E965-726F-4022-88FC-D81AE1052071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100AA743-0905-4E2F-A89A-E18BBC0C36EF}" type="pres">
      <dgm:prSet presAssocID="{3D0713B1-2B82-4311-B508-1F13054D4E7C}" presName="Name0" presStyleCnt="0">
        <dgm:presLayoutVars>
          <dgm:dir/>
          <dgm:resizeHandles val="exact"/>
        </dgm:presLayoutVars>
      </dgm:prSet>
      <dgm:spPr/>
    </dgm:pt>
    <dgm:pt modelId="{051BA1A2-BD2F-4B89-9689-48D5EC0417B8}" type="pres">
      <dgm:prSet presAssocID="{BF9476B8-DD40-4ACE-9B96-95A8BCFCACE2}" presName="node" presStyleLbl="node1" presStyleIdx="0" presStyleCnt="4" custScaleX="198497" custScaleY="45169">
        <dgm:presLayoutVars>
          <dgm:bulletEnabled val="1"/>
        </dgm:presLayoutVars>
      </dgm:prSet>
      <dgm:spPr/>
    </dgm:pt>
    <dgm:pt modelId="{56BE58CF-92D9-4119-B74F-7D6E14A50E55}" type="pres">
      <dgm:prSet presAssocID="{462EF493-3295-477D-B08B-D07F79127906}" presName="sibTrans" presStyleLbl="sibTrans2D1" presStyleIdx="0" presStyleCnt="3"/>
      <dgm:spPr/>
    </dgm:pt>
    <dgm:pt modelId="{ED4DB97E-97A9-408C-B991-EFF4E47C2741}" type="pres">
      <dgm:prSet presAssocID="{462EF493-3295-477D-B08B-D07F79127906}" presName="connectorText" presStyleLbl="sibTrans2D1" presStyleIdx="0" presStyleCnt="3"/>
      <dgm:spPr/>
    </dgm:pt>
    <dgm:pt modelId="{3D4E5E43-9D66-4949-8973-3933DC3C0766}" type="pres">
      <dgm:prSet presAssocID="{51713CC3-8C06-4532-8A78-F9B7353C2D93}" presName="node" presStyleLbl="node1" presStyleIdx="1" presStyleCnt="4" custScaleX="198497" custScaleY="45169">
        <dgm:presLayoutVars>
          <dgm:bulletEnabled val="1"/>
        </dgm:presLayoutVars>
      </dgm:prSet>
      <dgm:spPr/>
    </dgm:pt>
    <dgm:pt modelId="{A2FB1324-0F2D-4F3A-A2B1-108A5326D9A8}" type="pres">
      <dgm:prSet presAssocID="{279582D3-389D-492E-B537-344AC136856E}" presName="sibTrans" presStyleLbl="sibTrans2D1" presStyleIdx="1" presStyleCnt="3"/>
      <dgm:spPr/>
    </dgm:pt>
    <dgm:pt modelId="{399A4CAB-59C7-4EE3-8380-444C9254F0EC}" type="pres">
      <dgm:prSet presAssocID="{279582D3-389D-492E-B537-344AC136856E}" presName="connectorText" presStyleLbl="sibTrans2D1" presStyleIdx="1" presStyleCnt="3"/>
      <dgm:spPr/>
    </dgm:pt>
    <dgm:pt modelId="{5C566C2F-7B21-4AF9-BF3D-2137E2AC26CC}" type="pres">
      <dgm:prSet presAssocID="{F4F61E29-AF40-4241-9083-FBDEB4A2AC33}" presName="node" presStyleLbl="node1" presStyleIdx="2" presStyleCnt="4" custScaleX="198497" custScaleY="45169">
        <dgm:presLayoutVars>
          <dgm:bulletEnabled val="1"/>
        </dgm:presLayoutVars>
      </dgm:prSet>
      <dgm:spPr/>
    </dgm:pt>
    <dgm:pt modelId="{4FB1830A-DC17-47BD-8192-190C38ED4422}" type="pres">
      <dgm:prSet presAssocID="{ADB212CB-F257-4F12-BE2E-86CA8604F0E6}" presName="sibTrans" presStyleLbl="sibTrans2D1" presStyleIdx="2" presStyleCnt="3"/>
      <dgm:spPr/>
    </dgm:pt>
    <dgm:pt modelId="{C5320500-8EFF-4E2C-9602-EE5DB2798A15}" type="pres">
      <dgm:prSet presAssocID="{ADB212CB-F257-4F12-BE2E-86CA8604F0E6}" presName="connectorText" presStyleLbl="sibTrans2D1" presStyleIdx="2" presStyleCnt="3"/>
      <dgm:spPr/>
    </dgm:pt>
    <dgm:pt modelId="{DA167BBC-EC57-45F9-8BF3-80DD2FF8F3B2}" type="pres">
      <dgm:prSet presAssocID="{8A22CA8A-1F17-42BC-B737-D69263C66FBD}" presName="node" presStyleLbl="node1" presStyleIdx="3" presStyleCnt="4" custScaleX="198497" custScaleY="45169">
        <dgm:presLayoutVars>
          <dgm:bulletEnabled val="1"/>
        </dgm:presLayoutVars>
      </dgm:prSet>
      <dgm:spPr/>
    </dgm:pt>
  </dgm:ptLst>
  <dgm:cxnLst>
    <dgm:cxn modelId="{23347708-B83E-499D-A56C-7A84D3B3CD93}" srcId="{3D0713B1-2B82-4311-B508-1F13054D4E7C}" destId="{51713CC3-8C06-4532-8A78-F9B7353C2D93}" srcOrd="1" destOrd="0" parTransId="{028EE285-B66C-4D99-92FC-458A6E6767CF}" sibTransId="{279582D3-389D-492E-B537-344AC136856E}"/>
    <dgm:cxn modelId="{8EBE1425-15CD-48E2-AC7C-EF14666CAC3C}" type="presOf" srcId="{51713CC3-8C06-4532-8A78-F9B7353C2D93}" destId="{3D4E5E43-9D66-4949-8973-3933DC3C0766}" srcOrd="0" destOrd="0" presId="urn:microsoft.com/office/officeart/2005/8/layout/process1"/>
    <dgm:cxn modelId="{2817B05B-43DA-4C73-9615-DAA12B69DFD0}" type="presOf" srcId="{462EF493-3295-477D-B08B-D07F79127906}" destId="{56BE58CF-92D9-4119-B74F-7D6E14A50E55}" srcOrd="0" destOrd="0" presId="urn:microsoft.com/office/officeart/2005/8/layout/process1"/>
    <dgm:cxn modelId="{EBC7A341-487F-48B6-8CCD-A9272B8275E0}" srcId="{3D0713B1-2B82-4311-B508-1F13054D4E7C}" destId="{BF9476B8-DD40-4ACE-9B96-95A8BCFCACE2}" srcOrd="0" destOrd="0" parTransId="{21B6FE7F-00F3-4D22-BA3E-E7DB0490A627}" sibTransId="{462EF493-3295-477D-B08B-D07F79127906}"/>
    <dgm:cxn modelId="{7D7E3C43-A539-4977-BA9F-D87EE2144F32}" type="presOf" srcId="{462EF493-3295-477D-B08B-D07F79127906}" destId="{ED4DB97E-97A9-408C-B991-EFF4E47C2741}" srcOrd="1" destOrd="0" presId="urn:microsoft.com/office/officeart/2005/8/layout/process1"/>
    <dgm:cxn modelId="{B4F33664-1C97-46A0-893B-C1CD1662A10A}" type="presOf" srcId="{BF9476B8-DD40-4ACE-9B96-95A8BCFCACE2}" destId="{051BA1A2-BD2F-4B89-9689-48D5EC0417B8}" srcOrd="0" destOrd="0" presId="urn:microsoft.com/office/officeart/2005/8/layout/process1"/>
    <dgm:cxn modelId="{9126E965-726F-4022-88FC-D81AE1052071}" srcId="{3D0713B1-2B82-4311-B508-1F13054D4E7C}" destId="{8A22CA8A-1F17-42BC-B737-D69263C66FBD}" srcOrd="3" destOrd="0" parTransId="{2EBB21BA-6FBA-4D57-A54A-F272CE15FDE0}" sibTransId="{BC517ABF-5D29-4A1E-920D-38CCB7E577D7}"/>
    <dgm:cxn modelId="{D9D5556E-CB33-4988-A480-1EFDB55FBE08}" srcId="{3D0713B1-2B82-4311-B508-1F13054D4E7C}" destId="{F4F61E29-AF40-4241-9083-FBDEB4A2AC33}" srcOrd="2" destOrd="0" parTransId="{20D23430-E7DF-461F-A935-AFFA2D2E625D}" sibTransId="{ADB212CB-F257-4F12-BE2E-86CA8604F0E6}"/>
    <dgm:cxn modelId="{64350091-3457-48E2-95A8-2647AD5BD2D9}" type="presOf" srcId="{F4F61E29-AF40-4241-9083-FBDEB4A2AC33}" destId="{5C566C2F-7B21-4AF9-BF3D-2137E2AC26CC}" srcOrd="0" destOrd="0" presId="urn:microsoft.com/office/officeart/2005/8/layout/process1"/>
    <dgm:cxn modelId="{8A07AEA3-D751-40D0-9A75-F22BFBCDFEDE}" type="presOf" srcId="{ADB212CB-F257-4F12-BE2E-86CA8604F0E6}" destId="{C5320500-8EFF-4E2C-9602-EE5DB2798A15}" srcOrd="1" destOrd="0" presId="urn:microsoft.com/office/officeart/2005/8/layout/process1"/>
    <dgm:cxn modelId="{BCC1B9AE-9A6C-42D5-AE59-5B68E8B423FE}" type="presOf" srcId="{279582D3-389D-492E-B537-344AC136856E}" destId="{A2FB1324-0F2D-4F3A-A2B1-108A5326D9A8}" srcOrd="0" destOrd="0" presId="urn:microsoft.com/office/officeart/2005/8/layout/process1"/>
    <dgm:cxn modelId="{B4BB64CC-8505-4C4F-AD3F-077F5B270D30}" type="presOf" srcId="{3D0713B1-2B82-4311-B508-1F13054D4E7C}" destId="{100AA743-0905-4E2F-A89A-E18BBC0C36EF}" srcOrd="0" destOrd="0" presId="urn:microsoft.com/office/officeart/2005/8/layout/process1"/>
    <dgm:cxn modelId="{9859F0D4-0E0A-4202-A8B0-25202EE7F1AC}" type="presOf" srcId="{8A22CA8A-1F17-42BC-B737-D69263C66FBD}" destId="{DA167BBC-EC57-45F9-8BF3-80DD2FF8F3B2}" srcOrd="0" destOrd="0" presId="urn:microsoft.com/office/officeart/2005/8/layout/process1"/>
    <dgm:cxn modelId="{00EFC0E1-F9DF-4322-8906-3B4EFE7BC7A6}" type="presOf" srcId="{ADB212CB-F257-4F12-BE2E-86CA8604F0E6}" destId="{4FB1830A-DC17-47BD-8192-190C38ED4422}" srcOrd="0" destOrd="0" presId="urn:microsoft.com/office/officeart/2005/8/layout/process1"/>
    <dgm:cxn modelId="{50CF2FE9-AE16-4A70-8E87-30D3D967A88A}" type="presOf" srcId="{279582D3-389D-492E-B537-344AC136856E}" destId="{399A4CAB-59C7-4EE3-8380-444C9254F0EC}" srcOrd="1" destOrd="0" presId="urn:microsoft.com/office/officeart/2005/8/layout/process1"/>
    <dgm:cxn modelId="{B7296A5C-0B6D-4271-878E-B136E92337D5}" type="presParOf" srcId="{100AA743-0905-4E2F-A89A-E18BBC0C36EF}" destId="{051BA1A2-BD2F-4B89-9689-48D5EC0417B8}" srcOrd="0" destOrd="0" presId="urn:microsoft.com/office/officeart/2005/8/layout/process1"/>
    <dgm:cxn modelId="{D3C18F18-2B77-457D-9EF6-6C0761C7FD95}" type="presParOf" srcId="{100AA743-0905-4E2F-A89A-E18BBC0C36EF}" destId="{56BE58CF-92D9-4119-B74F-7D6E14A50E55}" srcOrd="1" destOrd="0" presId="urn:microsoft.com/office/officeart/2005/8/layout/process1"/>
    <dgm:cxn modelId="{1467C393-0524-4773-93FF-454E823A5237}" type="presParOf" srcId="{56BE58CF-92D9-4119-B74F-7D6E14A50E55}" destId="{ED4DB97E-97A9-408C-B991-EFF4E47C2741}" srcOrd="0" destOrd="0" presId="urn:microsoft.com/office/officeart/2005/8/layout/process1"/>
    <dgm:cxn modelId="{2E97ADD7-4092-4D61-9049-9C336F66568E}" type="presParOf" srcId="{100AA743-0905-4E2F-A89A-E18BBC0C36EF}" destId="{3D4E5E43-9D66-4949-8973-3933DC3C0766}" srcOrd="2" destOrd="0" presId="urn:microsoft.com/office/officeart/2005/8/layout/process1"/>
    <dgm:cxn modelId="{80CD7686-30B4-42C3-B42E-605BB12D0FAE}" type="presParOf" srcId="{100AA743-0905-4E2F-A89A-E18BBC0C36EF}" destId="{A2FB1324-0F2D-4F3A-A2B1-108A5326D9A8}" srcOrd="3" destOrd="0" presId="urn:microsoft.com/office/officeart/2005/8/layout/process1"/>
    <dgm:cxn modelId="{E0328900-FBAF-4766-A7E7-C2A66E0DED3D}" type="presParOf" srcId="{A2FB1324-0F2D-4F3A-A2B1-108A5326D9A8}" destId="{399A4CAB-59C7-4EE3-8380-444C9254F0EC}" srcOrd="0" destOrd="0" presId="urn:microsoft.com/office/officeart/2005/8/layout/process1"/>
    <dgm:cxn modelId="{94926A52-2927-40E2-818B-5468F0BC381B}" type="presParOf" srcId="{100AA743-0905-4E2F-A89A-E18BBC0C36EF}" destId="{5C566C2F-7B21-4AF9-BF3D-2137E2AC26CC}" srcOrd="4" destOrd="0" presId="urn:microsoft.com/office/officeart/2005/8/layout/process1"/>
    <dgm:cxn modelId="{12E22E2A-3539-4508-B85D-6939B125D54A}" type="presParOf" srcId="{100AA743-0905-4E2F-A89A-E18BBC0C36EF}" destId="{4FB1830A-DC17-47BD-8192-190C38ED4422}" srcOrd="5" destOrd="0" presId="urn:microsoft.com/office/officeart/2005/8/layout/process1"/>
    <dgm:cxn modelId="{0B5A8328-CCF5-495B-93AB-920069F1D8CC}" type="presParOf" srcId="{4FB1830A-DC17-47BD-8192-190C38ED4422}" destId="{C5320500-8EFF-4E2C-9602-EE5DB2798A15}" srcOrd="0" destOrd="0" presId="urn:microsoft.com/office/officeart/2005/8/layout/process1"/>
    <dgm:cxn modelId="{FD360BB3-43FD-4083-97F6-9A40F841B395}" type="presParOf" srcId="{100AA743-0905-4E2F-A89A-E18BBC0C36EF}" destId="{DA167BBC-EC57-45F9-8BF3-80DD2FF8F3B2}" srcOrd="6" destOrd="0" presId="urn:microsoft.com/office/officeart/2005/8/layout/process1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A18C3-5D76-44AB-8D91-2821341C6E0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938821-0303-47E3-9266-48617A71025E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altLang="en-US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ひび割れ検出</a:t>
          </a:r>
          <a:endParaRPr lang="ko-KR" altLang="en-US" sz="2000" dirty="0">
            <a:latin typeface="Yu Gothic" panose="020B0400000000000000" pitchFamily="34" charset="-128"/>
          </a:endParaRPr>
        </a:p>
      </dgm:t>
    </dgm:pt>
    <dgm:pt modelId="{D73CF8F2-A93C-4B59-9CC2-01FDB17C3D80}" type="parTrans" cxnId="{DFE7D02A-CDE6-4B9D-A95B-406A9CA8FFF5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481EDF7E-5A21-459F-858B-84370DE1C022}" type="sibTrans" cxnId="{DFE7D02A-CDE6-4B9D-A95B-406A9CA8FFF5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5DA3042E-87B9-4138-ACC3-8A3DA637EAB3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機械学習による画像処理．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7AB631F0-1C12-456A-8CCB-3341A28BA942}" type="parTrans" cxnId="{6580F4BC-2D31-4CFA-8AAF-671CFFC6771D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7BDEED8D-4B07-44D9-9CD0-9899327DA0E4}" type="sibTrans" cxnId="{6580F4BC-2D31-4CFA-8AAF-671CFFC6771D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9CC72B0A-7637-49CB-8DE1-DF1E9C4A0BD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altLang="en-US" sz="2000" b="1" dirty="0">
              <a:latin typeface="Yu Gothic" panose="020B0400000000000000" pitchFamily="34" charset="-128"/>
              <a:ea typeface="Yu Gothic" panose="020B0400000000000000" pitchFamily="34" charset="-128"/>
            </a:rPr>
            <a:t>検出結果の補正</a:t>
          </a:r>
          <a:endParaRPr lang="ko-KR" sz="2000" b="1" dirty="0">
            <a:latin typeface="Yu Gothic" panose="020B0400000000000000" pitchFamily="34" charset="-128"/>
          </a:endParaRPr>
        </a:p>
      </dgm:t>
    </dgm:pt>
    <dgm:pt modelId="{89EC3B12-A6B6-4F79-8A88-0CF4F4FB9274}" type="parTrans" cxnId="{9606AC81-9880-4CCE-9B05-DD1FF7967588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42A57514-165F-4360-BC2B-4A0DC4E414A4}" type="sibTrans" cxnId="{9606AC81-9880-4CCE-9B05-DD1FF7967588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1479FE9D-55E6-4932-9E99-1F5FA18F3074}">
      <dgm:prSet custT="1"/>
      <dgm:spPr/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人間より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検出精度が低い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．</a:t>
          </a:r>
          <a:endParaRPr lang="en-US" altLang="ja-JP" sz="1400" b="1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E399C02-C099-4959-A68E-48EF236850E7}" type="parTrans" cxnId="{E3E114D9-8C13-4558-958E-0D4524617574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36698816-6FB9-4C76-85D3-24F0CC81D89B}" type="sibTrans" cxnId="{E3E114D9-8C13-4558-958E-0D4524617574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4384EBCD-3F3C-4BA0-92D0-32CC3F61BB70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</a:rPr>
            <a:t>結果提示のみ</a:t>
          </a:r>
          <a:r>
            <a:rPr lang="ja-JP" altLang="en-US" sz="1400" b="1" dirty="0">
              <a:latin typeface="Yu Gothic" panose="020B0400000000000000" pitchFamily="34" charset="-128"/>
            </a:rPr>
            <a:t>のシステム．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B04A4282-9B8A-4F76-9F20-CBE9F694C241}" type="sibTrans" cxnId="{FAFEA430-57D2-4519-8D7A-40406C98B93D}">
      <dgm:prSet/>
      <dgm:spPr/>
      <dgm:t>
        <a:bodyPr/>
        <a:lstStyle/>
        <a:p>
          <a:pPr latinLnBrk="1"/>
          <a:endParaRPr lang="ko-KR" altLang="en-US" sz="2000"/>
        </a:p>
      </dgm:t>
    </dgm:pt>
    <dgm:pt modelId="{1760D899-AF78-440C-AAAB-4546D5ED320F}" type="parTrans" cxnId="{FAFEA430-57D2-4519-8D7A-40406C98B93D}">
      <dgm:prSet/>
      <dgm:spPr/>
      <dgm:t>
        <a:bodyPr/>
        <a:lstStyle/>
        <a:p>
          <a:pPr latinLnBrk="1"/>
          <a:endParaRPr lang="ko-KR" altLang="en-US" sz="2000"/>
        </a:p>
      </dgm:t>
    </dgm:pt>
    <dgm:pt modelId="{D36720EC-64FE-4840-A216-2F9845D57DA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altLang="en-US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検出結果の提示</a:t>
          </a:r>
          <a:endParaRPr lang="ko-KR" sz="2000" b="1" dirty="0">
            <a:latin typeface="Yu Gothic" panose="020B0400000000000000" pitchFamily="34" charset="-128"/>
          </a:endParaRPr>
        </a:p>
      </dgm:t>
    </dgm:pt>
    <dgm:pt modelId="{79D68608-9F78-4F38-B753-9C85509D1DDC}" type="sibTrans" cxnId="{D96372E5-A255-4AB6-A481-D159FEF2DBE6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02ADB5FA-6183-4A45-BB93-9D4E8B0FDA02}" type="parTrans" cxnId="{D96372E5-A255-4AB6-A481-D159FEF2DBE6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6815DFFB-1865-495F-A5A1-060DD060A21B}">
      <dgm:prSet custT="1"/>
      <dgm:spPr>
        <a:ln>
          <a:noFill/>
        </a:ln>
      </dgm:spPr>
      <dgm:t>
        <a:bodyPr/>
        <a:lstStyle/>
        <a:p>
          <a:pPr latinLnBrk="1"/>
          <a: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Mixed Reality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（</a:t>
          </a:r>
          <a: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）により</a:t>
          </a:r>
          <a:b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壁面に結果を提示．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EA8AED61-D985-4273-AB7B-B81B0AF2219F}" type="sibTrans" cxnId="{59E4EEA7-7411-4BC0-A9BE-8FC06639EE02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37412FA7-2985-4BB7-81CE-1E55CBD6402E}" type="parTrans" cxnId="{59E4EEA7-7411-4BC0-A9BE-8FC06639EE02}">
      <dgm:prSet/>
      <dgm:spPr/>
      <dgm:t>
        <a:bodyPr/>
        <a:lstStyle/>
        <a:p>
          <a:pPr latinLnBrk="1"/>
          <a:endParaRPr lang="ko-KR" altLang="en-US" sz="1600">
            <a:latin typeface="Yu Gothic" panose="020B0400000000000000" pitchFamily="34" charset="-128"/>
          </a:endParaRPr>
        </a:p>
      </dgm:t>
    </dgm:pt>
    <dgm:pt modelId="{C9225824-7099-4471-B769-D7D8E01A7719}">
      <dgm:prSet custT="1"/>
      <dgm:spPr>
        <a:ln>
          <a:noFill/>
        </a:ln>
      </dgm:spPr>
      <dgm:t>
        <a:bodyPr/>
        <a:lstStyle/>
        <a:p>
          <a:pPr latinLnBrk="1"/>
          <a:r>
            <a:rPr 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を修正して記録．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D471CBE1-AB9E-47D4-9E67-D270572DEA4F}" type="parTrans" cxnId="{66A6C875-FA63-42F8-9ACB-071ED51125CE}">
      <dgm:prSet/>
      <dgm:spPr/>
      <dgm:t>
        <a:bodyPr/>
        <a:lstStyle/>
        <a:p>
          <a:pPr latinLnBrk="1"/>
          <a:endParaRPr lang="ko-KR" altLang="en-US"/>
        </a:p>
      </dgm:t>
    </dgm:pt>
    <dgm:pt modelId="{9E4A784B-E9E0-4D9D-9846-48B8C4DCD801}" type="sibTrans" cxnId="{66A6C875-FA63-42F8-9ACB-071ED51125CE}">
      <dgm:prSet/>
      <dgm:spPr/>
      <dgm:t>
        <a:bodyPr/>
        <a:lstStyle/>
        <a:p>
          <a:pPr latinLnBrk="1"/>
          <a:endParaRPr lang="ko-KR" altLang="en-US"/>
        </a:p>
      </dgm:t>
    </dgm:pt>
    <dgm:pt modelId="{767796B8-2C94-4117-829B-4FE9BF97D8D6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専門家が</a:t>
          </a:r>
          <a:r>
            <a:rPr lang="ja-JP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直接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画像処理ソフト</a:t>
          </a:r>
          <a:r>
            <a:rPr lang="ja-JP" altLang="en-US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などを利用して</a:t>
          </a:r>
          <a:r>
            <a:rPr lang="ja-JP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修正</a:t>
          </a:r>
          <a:r>
            <a:rPr lang="ja-JP" altLang="en-US" sz="14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．</a:t>
          </a:r>
          <a:endParaRPr lang="ko-KR" sz="1400" b="1" dirty="0">
            <a:solidFill>
              <a:schemeClr val="tx1"/>
            </a:solidFill>
            <a:latin typeface="Yu Gothic" panose="020B0400000000000000" pitchFamily="34" charset="-128"/>
          </a:endParaRPr>
        </a:p>
      </dgm:t>
    </dgm:pt>
    <dgm:pt modelId="{A8C662D3-316E-474A-956B-D8BA2C1E3374}" type="parTrans" cxnId="{1AEF1C13-4E4A-43AD-8DA0-02D9A64CD421}">
      <dgm:prSet/>
      <dgm:spPr/>
      <dgm:t>
        <a:bodyPr/>
        <a:lstStyle/>
        <a:p>
          <a:pPr latinLnBrk="1"/>
          <a:endParaRPr lang="ko-KR" altLang="en-US"/>
        </a:p>
      </dgm:t>
    </dgm:pt>
    <dgm:pt modelId="{925009FA-EF56-44DE-95CF-FE558C80CA16}" type="sibTrans" cxnId="{1AEF1C13-4E4A-43AD-8DA0-02D9A64CD421}">
      <dgm:prSet/>
      <dgm:spPr/>
      <dgm:t>
        <a:bodyPr/>
        <a:lstStyle/>
        <a:p>
          <a:pPr latinLnBrk="1"/>
          <a:endParaRPr lang="ko-KR" altLang="en-US"/>
        </a:p>
      </dgm:t>
    </dgm:pt>
    <dgm:pt modelId="{1E90EF86-92BD-4F14-9B2A-3CBACFA76D33}" type="pres">
      <dgm:prSet presAssocID="{D5BA18C3-5D76-44AB-8D91-2821341C6E04}" presName="Name0" presStyleCnt="0">
        <dgm:presLayoutVars>
          <dgm:dir/>
          <dgm:animLvl val="lvl"/>
          <dgm:resizeHandles val="exact"/>
        </dgm:presLayoutVars>
      </dgm:prSet>
      <dgm:spPr/>
    </dgm:pt>
    <dgm:pt modelId="{A4381619-5953-4BD6-BAE2-D3350E3D890B}" type="pres">
      <dgm:prSet presAssocID="{C0938821-0303-47E3-9266-48617A71025E}" presName="composite" presStyleCnt="0"/>
      <dgm:spPr/>
    </dgm:pt>
    <dgm:pt modelId="{88237D49-9003-45B4-A292-6DE1723E3267}" type="pres">
      <dgm:prSet presAssocID="{C0938821-0303-47E3-9266-48617A71025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7285FEC-9CAA-4605-87B7-594C7645EAE9}" type="pres">
      <dgm:prSet presAssocID="{C0938821-0303-47E3-9266-48617A71025E}" presName="desTx" presStyleLbl="alignAccFollowNode1" presStyleIdx="0" presStyleCnt="3">
        <dgm:presLayoutVars>
          <dgm:bulletEnabled val="1"/>
        </dgm:presLayoutVars>
      </dgm:prSet>
      <dgm:spPr/>
    </dgm:pt>
    <dgm:pt modelId="{CC82DBF9-D682-4343-A174-B7EAC1DBD7B1}" type="pres">
      <dgm:prSet presAssocID="{481EDF7E-5A21-459F-858B-84370DE1C022}" presName="space" presStyleCnt="0"/>
      <dgm:spPr/>
    </dgm:pt>
    <dgm:pt modelId="{2D5858D3-0DF6-4A1D-9681-034CBBCC0E27}" type="pres">
      <dgm:prSet presAssocID="{9CC72B0A-7637-49CB-8DE1-DF1E9C4A0BD4}" presName="composite" presStyleCnt="0"/>
      <dgm:spPr/>
    </dgm:pt>
    <dgm:pt modelId="{14791484-7D4E-4957-A5A3-7F5A9D016AB1}" type="pres">
      <dgm:prSet presAssocID="{9CC72B0A-7637-49CB-8DE1-DF1E9C4A0BD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7ECFC9A-408D-4208-9753-EF0E5212FA70}" type="pres">
      <dgm:prSet presAssocID="{9CC72B0A-7637-49CB-8DE1-DF1E9C4A0BD4}" presName="desTx" presStyleLbl="alignAccFollowNode1" presStyleIdx="1" presStyleCnt="3">
        <dgm:presLayoutVars>
          <dgm:bulletEnabled val="1"/>
        </dgm:presLayoutVars>
      </dgm:prSet>
      <dgm:spPr/>
    </dgm:pt>
    <dgm:pt modelId="{449D4A44-A648-4461-B268-0541187F9E6F}" type="pres">
      <dgm:prSet presAssocID="{42A57514-165F-4360-BC2B-4A0DC4E414A4}" presName="space" presStyleCnt="0"/>
      <dgm:spPr/>
    </dgm:pt>
    <dgm:pt modelId="{836D55F2-81B7-429D-90CD-EE2E1BB61008}" type="pres">
      <dgm:prSet presAssocID="{D36720EC-64FE-4840-A216-2F9845D57DA4}" presName="composite" presStyleCnt="0"/>
      <dgm:spPr/>
    </dgm:pt>
    <dgm:pt modelId="{E10C45A3-73FA-4B8C-91A0-A8D7B9E54C22}" type="pres">
      <dgm:prSet presAssocID="{D36720EC-64FE-4840-A216-2F9845D57DA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F77CBA7-417D-486E-B8EA-78EF29E351FC}" type="pres">
      <dgm:prSet presAssocID="{D36720EC-64FE-4840-A216-2F9845D57DA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AEF1C13-4E4A-43AD-8DA0-02D9A64CD421}" srcId="{9CC72B0A-7637-49CB-8DE1-DF1E9C4A0BD4}" destId="{767796B8-2C94-4117-829B-4FE9BF97D8D6}" srcOrd="1" destOrd="0" parTransId="{A8C662D3-316E-474A-956B-D8BA2C1E3374}" sibTransId="{925009FA-EF56-44DE-95CF-FE558C80CA16}"/>
    <dgm:cxn modelId="{68197D20-8813-4FCA-8D04-279B952AF909}" type="presOf" srcId="{C0938821-0303-47E3-9266-48617A71025E}" destId="{88237D49-9003-45B4-A292-6DE1723E3267}" srcOrd="0" destOrd="0" presId="urn:microsoft.com/office/officeart/2005/8/layout/hList1"/>
    <dgm:cxn modelId="{DFE7D02A-CDE6-4B9D-A95B-406A9CA8FFF5}" srcId="{D5BA18C3-5D76-44AB-8D91-2821341C6E04}" destId="{C0938821-0303-47E3-9266-48617A71025E}" srcOrd="0" destOrd="0" parTransId="{D73CF8F2-A93C-4B59-9CC2-01FDB17C3D80}" sibTransId="{481EDF7E-5A21-459F-858B-84370DE1C022}"/>
    <dgm:cxn modelId="{FAFEA430-57D2-4519-8D7A-40406C98B93D}" srcId="{D36720EC-64FE-4840-A216-2F9845D57DA4}" destId="{4384EBCD-3F3C-4BA0-92D0-32CC3F61BB70}" srcOrd="1" destOrd="0" parTransId="{1760D899-AF78-440C-AAAB-4546D5ED320F}" sibTransId="{B04A4282-9B8A-4F76-9F20-CBE9F694C241}"/>
    <dgm:cxn modelId="{AC56563C-BF6F-4629-9F94-650C6BA5671E}" type="presOf" srcId="{5DA3042E-87B9-4138-ACC3-8A3DA637EAB3}" destId="{B7285FEC-9CAA-4605-87B7-594C7645EAE9}" srcOrd="0" destOrd="0" presId="urn:microsoft.com/office/officeart/2005/8/layout/hList1"/>
    <dgm:cxn modelId="{891C015C-2DA0-459C-8D4E-F3AA28F5D7B0}" type="presOf" srcId="{D36720EC-64FE-4840-A216-2F9845D57DA4}" destId="{E10C45A3-73FA-4B8C-91A0-A8D7B9E54C22}" srcOrd="0" destOrd="0" presId="urn:microsoft.com/office/officeart/2005/8/layout/hList1"/>
    <dgm:cxn modelId="{CEFEFE5E-9360-44DE-8192-69A03AFEB253}" type="presOf" srcId="{6815DFFB-1865-495F-A5A1-060DD060A21B}" destId="{1F77CBA7-417D-486E-B8EA-78EF29E351FC}" srcOrd="0" destOrd="0" presId="urn:microsoft.com/office/officeart/2005/8/layout/hList1"/>
    <dgm:cxn modelId="{7B392B62-C4CB-4CEC-83D3-08D62F127704}" type="presOf" srcId="{9CC72B0A-7637-49CB-8DE1-DF1E9C4A0BD4}" destId="{14791484-7D4E-4957-A5A3-7F5A9D016AB1}" srcOrd="0" destOrd="0" presId="urn:microsoft.com/office/officeart/2005/8/layout/hList1"/>
    <dgm:cxn modelId="{66A6C875-FA63-42F8-9ACB-071ED51125CE}" srcId="{9CC72B0A-7637-49CB-8DE1-DF1E9C4A0BD4}" destId="{C9225824-7099-4471-B769-D7D8E01A7719}" srcOrd="0" destOrd="0" parTransId="{D471CBE1-AB9E-47D4-9E67-D270572DEA4F}" sibTransId="{9E4A784B-E9E0-4D9D-9846-48B8C4DCD801}"/>
    <dgm:cxn modelId="{9606AC81-9880-4CCE-9B05-DD1FF7967588}" srcId="{D5BA18C3-5D76-44AB-8D91-2821341C6E04}" destId="{9CC72B0A-7637-49CB-8DE1-DF1E9C4A0BD4}" srcOrd="1" destOrd="0" parTransId="{89EC3B12-A6B6-4F79-8A88-0CF4F4FB9274}" sibTransId="{42A57514-165F-4360-BC2B-4A0DC4E414A4}"/>
    <dgm:cxn modelId="{90BDEC86-9473-49CD-A64D-D72C50E00E8E}" type="presOf" srcId="{C9225824-7099-4471-B769-D7D8E01A7719}" destId="{37ECFC9A-408D-4208-9753-EF0E5212FA70}" srcOrd="0" destOrd="0" presId="urn:microsoft.com/office/officeart/2005/8/layout/hList1"/>
    <dgm:cxn modelId="{353C3092-E17D-416C-8ECD-D5C09A6B22E1}" type="presOf" srcId="{4384EBCD-3F3C-4BA0-92D0-32CC3F61BB70}" destId="{1F77CBA7-417D-486E-B8EA-78EF29E351FC}" srcOrd="0" destOrd="1" presId="urn:microsoft.com/office/officeart/2005/8/layout/hList1"/>
    <dgm:cxn modelId="{59E4EEA7-7411-4BC0-A9BE-8FC06639EE02}" srcId="{D36720EC-64FE-4840-A216-2F9845D57DA4}" destId="{6815DFFB-1865-495F-A5A1-060DD060A21B}" srcOrd="0" destOrd="0" parTransId="{37412FA7-2985-4BB7-81CE-1E55CBD6402E}" sibTransId="{EA8AED61-D985-4273-AB7B-B81B0AF2219F}"/>
    <dgm:cxn modelId="{6580F4BC-2D31-4CFA-8AAF-671CFFC6771D}" srcId="{C0938821-0303-47E3-9266-48617A71025E}" destId="{5DA3042E-87B9-4138-ACC3-8A3DA637EAB3}" srcOrd="0" destOrd="0" parTransId="{7AB631F0-1C12-456A-8CCB-3341A28BA942}" sibTransId="{7BDEED8D-4B07-44D9-9CD0-9899327DA0E4}"/>
    <dgm:cxn modelId="{E3E114D9-8C13-4558-958E-0D4524617574}" srcId="{C0938821-0303-47E3-9266-48617A71025E}" destId="{1479FE9D-55E6-4932-9E99-1F5FA18F3074}" srcOrd="1" destOrd="0" parTransId="{BE399C02-C099-4959-A68E-48EF236850E7}" sibTransId="{36698816-6FB9-4C76-85D3-24F0CC81D89B}"/>
    <dgm:cxn modelId="{7369AFE4-29FA-4A9E-9385-6225FCA9E98D}" type="presOf" srcId="{1479FE9D-55E6-4932-9E99-1F5FA18F3074}" destId="{B7285FEC-9CAA-4605-87B7-594C7645EAE9}" srcOrd="0" destOrd="1" presId="urn:microsoft.com/office/officeart/2005/8/layout/hList1"/>
    <dgm:cxn modelId="{D96372E5-A255-4AB6-A481-D159FEF2DBE6}" srcId="{D5BA18C3-5D76-44AB-8D91-2821341C6E04}" destId="{D36720EC-64FE-4840-A216-2F9845D57DA4}" srcOrd="2" destOrd="0" parTransId="{02ADB5FA-6183-4A45-BB93-9D4E8B0FDA02}" sibTransId="{79D68608-9F78-4F38-B753-9C85509D1DDC}"/>
    <dgm:cxn modelId="{74CDBFE5-46A6-4FDE-B8FE-71B1204D49DF}" type="presOf" srcId="{767796B8-2C94-4117-829B-4FE9BF97D8D6}" destId="{37ECFC9A-408D-4208-9753-EF0E5212FA70}" srcOrd="0" destOrd="1" presId="urn:microsoft.com/office/officeart/2005/8/layout/hList1"/>
    <dgm:cxn modelId="{EEF2BAEF-2E00-461A-B651-EC79F224A5DE}" type="presOf" srcId="{D5BA18C3-5D76-44AB-8D91-2821341C6E04}" destId="{1E90EF86-92BD-4F14-9B2A-3CBACFA76D33}" srcOrd="0" destOrd="0" presId="urn:microsoft.com/office/officeart/2005/8/layout/hList1"/>
    <dgm:cxn modelId="{4C060C52-B9F4-4057-9ABD-37D3A2C443E2}" type="presParOf" srcId="{1E90EF86-92BD-4F14-9B2A-3CBACFA76D33}" destId="{A4381619-5953-4BD6-BAE2-D3350E3D890B}" srcOrd="0" destOrd="0" presId="urn:microsoft.com/office/officeart/2005/8/layout/hList1"/>
    <dgm:cxn modelId="{0ED39B2F-F673-4970-B582-B30BEEFD8977}" type="presParOf" srcId="{A4381619-5953-4BD6-BAE2-D3350E3D890B}" destId="{88237D49-9003-45B4-A292-6DE1723E3267}" srcOrd="0" destOrd="0" presId="urn:microsoft.com/office/officeart/2005/8/layout/hList1"/>
    <dgm:cxn modelId="{807A9BA9-9B38-46C7-B906-78A66D694DA1}" type="presParOf" srcId="{A4381619-5953-4BD6-BAE2-D3350E3D890B}" destId="{B7285FEC-9CAA-4605-87B7-594C7645EAE9}" srcOrd="1" destOrd="0" presId="urn:microsoft.com/office/officeart/2005/8/layout/hList1"/>
    <dgm:cxn modelId="{971C4ED1-E36B-4A4F-8D80-90BF452BE9DD}" type="presParOf" srcId="{1E90EF86-92BD-4F14-9B2A-3CBACFA76D33}" destId="{CC82DBF9-D682-4343-A174-B7EAC1DBD7B1}" srcOrd="1" destOrd="0" presId="urn:microsoft.com/office/officeart/2005/8/layout/hList1"/>
    <dgm:cxn modelId="{B75C994E-33D3-4B28-A20C-DAD71DE81209}" type="presParOf" srcId="{1E90EF86-92BD-4F14-9B2A-3CBACFA76D33}" destId="{2D5858D3-0DF6-4A1D-9681-034CBBCC0E27}" srcOrd="2" destOrd="0" presId="urn:microsoft.com/office/officeart/2005/8/layout/hList1"/>
    <dgm:cxn modelId="{3052C3CB-ED99-4FE0-8A00-B25AA2DF99C2}" type="presParOf" srcId="{2D5858D3-0DF6-4A1D-9681-034CBBCC0E27}" destId="{14791484-7D4E-4957-A5A3-7F5A9D016AB1}" srcOrd="0" destOrd="0" presId="urn:microsoft.com/office/officeart/2005/8/layout/hList1"/>
    <dgm:cxn modelId="{C0B4514E-938F-47CF-A4D7-A1751D9BC135}" type="presParOf" srcId="{2D5858D3-0DF6-4A1D-9681-034CBBCC0E27}" destId="{37ECFC9A-408D-4208-9753-EF0E5212FA70}" srcOrd="1" destOrd="0" presId="urn:microsoft.com/office/officeart/2005/8/layout/hList1"/>
    <dgm:cxn modelId="{681ED0CF-7DC4-4C19-934C-37AE38A34331}" type="presParOf" srcId="{1E90EF86-92BD-4F14-9B2A-3CBACFA76D33}" destId="{449D4A44-A648-4461-B268-0541187F9E6F}" srcOrd="3" destOrd="0" presId="urn:microsoft.com/office/officeart/2005/8/layout/hList1"/>
    <dgm:cxn modelId="{66A99023-D6E5-46C8-B5A8-A6A98A97E0E7}" type="presParOf" srcId="{1E90EF86-92BD-4F14-9B2A-3CBACFA76D33}" destId="{836D55F2-81B7-429D-90CD-EE2E1BB61008}" srcOrd="4" destOrd="0" presId="urn:microsoft.com/office/officeart/2005/8/layout/hList1"/>
    <dgm:cxn modelId="{A5F9D9F7-422D-46E6-B4A6-91DCB1AC1140}" type="presParOf" srcId="{836D55F2-81B7-429D-90CD-EE2E1BB61008}" destId="{E10C45A3-73FA-4B8C-91A0-A8D7B9E54C22}" srcOrd="0" destOrd="0" presId="urn:microsoft.com/office/officeart/2005/8/layout/hList1"/>
    <dgm:cxn modelId="{00745916-3A97-4BCF-B620-9BD4C5E4CFCC}" type="presParOf" srcId="{836D55F2-81B7-429D-90CD-EE2E1BB61008}" destId="{1F77CBA7-417D-486E-B8EA-78EF29E351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BA18C3-5D76-44AB-8D91-2821341C6E0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36720EC-64FE-4840-A216-2F9845D57DA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によ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る検査結果の提示</a:t>
          </a:r>
          <a:endParaRPr lang="ko-KR" sz="1600" b="1" dirty="0">
            <a:latin typeface="Yu Gothic" panose="020B0400000000000000" pitchFamily="34" charset="-128"/>
          </a:endParaRPr>
        </a:p>
      </dgm:t>
    </dgm:pt>
    <dgm:pt modelId="{02ADB5FA-6183-4A45-BB93-9D4E8B0FDA02}" type="parTrans" cxnId="{D96372E5-A255-4AB6-A481-D159FEF2DBE6}">
      <dgm:prSet/>
      <dgm:spPr/>
      <dgm:t>
        <a:bodyPr/>
        <a:lstStyle/>
        <a:p>
          <a:pPr latinLnBrk="1"/>
          <a:endParaRPr lang="ko-KR" altLang="en-US" sz="1800"/>
        </a:p>
      </dgm:t>
    </dgm:pt>
    <dgm:pt modelId="{79D68608-9F78-4F38-B753-9C85509D1DDC}" type="sibTrans" cxnId="{D96372E5-A255-4AB6-A481-D159FEF2DBE6}">
      <dgm:prSet/>
      <dgm:spPr/>
      <dgm:t>
        <a:bodyPr/>
        <a:lstStyle/>
        <a:p>
          <a:pPr latinLnBrk="1"/>
          <a:endParaRPr lang="ko-KR" altLang="en-US" sz="1800"/>
        </a:p>
      </dgm:t>
    </dgm:pt>
    <dgm:pt modelId="{6815DFFB-1865-495F-A5A1-060DD060A21B}">
      <dgm:prSet custT="1"/>
      <dgm:spPr>
        <a:ln>
          <a:noFill/>
        </a:ln>
      </dgm:spPr>
      <dgm:t>
        <a:bodyPr/>
        <a:lstStyle/>
        <a:p>
          <a:pPr latinLnBrk="1"/>
          <a:r>
            <a:rPr lang="ja-JP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があった場合，</a:t>
          </a:r>
          <a:r>
            <a:rPr 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人が</a:t>
          </a:r>
          <a:b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修正領域をジェスチャーで</a:t>
          </a:r>
          <a:b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指定して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再処理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実行．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37412FA7-2985-4BB7-81CE-1E55CBD6402E}" type="parTrans" cxnId="{59E4EEA7-7411-4BC0-A9BE-8FC06639EE02}">
      <dgm:prSet/>
      <dgm:spPr/>
      <dgm:t>
        <a:bodyPr/>
        <a:lstStyle/>
        <a:p>
          <a:pPr latinLnBrk="1"/>
          <a:endParaRPr lang="ko-KR" altLang="en-US" sz="1800"/>
        </a:p>
      </dgm:t>
    </dgm:pt>
    <dgm:pt modelId="{EA8AED61-D985-4273-AB7B-B81B0AF2219F}" type="sibTrans" cxnId="{59E4EEA7-7411-4BC0-A9BE-8FC06639EE02}">
      <dgm:prSet/>
      <dgm:spPr/>
      <dgm:t>
        <a:bodyPr/>
        <a:lstStyle/>
        <a:p>
          <a:pPr latinLnBrk="1"/>
          <a:endParaRPr lang="ko-KR" altLang="en-US" sz="1800"/>
        </a:p>
      </dgm:t>
    </dgm:pt>
    <dgm:pt modelId="{C7854158-01CE-46C5-AD5D-EC904F3C02CB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検査結果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の</a:t>
          </a:r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保存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・利用</a:t>
          </a:r>
          <a:endParaRPr lang="ko-KR" sz="1600" b="1" dirty="0">
            <a:latin typeface="Yu Gothic" panose="020B0400000000000000" pitchFamily="34" charset="-128"/>
          </a:endParaRPr>
        </a:p>
      </dgm:t>
    </dgm:pt>
    <dgm:pt modelId="{1DB986CF-7AC8-489D-936F-7812A8C292AB}" type="sibTrans" cxnId="{324A90D5-949A-479E-B0C3-4C35160EB45F}">
      <dgm:prSet/>
      <dgm:spPr/>
      <dgm:t>
        <a:bodyPr/>
        <a:lstStyle/>
        <a:p>
          <a:pPr latinLnBrk="1"/>
          <a:endParaRPr lang="ko-KR" altLang="en-US" sz="1800"/>
        </a:p>
      </dgm:t>
    </dgm:pt>
    <dgm:pt modelId="{E2F570FC-488F-4F64-84D3-DFB2DD4FA812}" type="parTrans" cxnId="{324A90D5-949A-479E-B0C3-4C35160EB45F}">
      <dgm:prSet/>
      <dgm:spPr/>
      <dgm:t>
        <a:bodyPr/>
        <a:lstStyle/>
        <a:p>
          <a:pPr latinLnBrk="1"/>
          <a:endParaRPr lang="ko-KR" altLang="en-US" sz="1800"/>
        </a:p>
      </dgm:t>
    </dgm:pt>
    <dgm:pt modelId="{C0938821-0303-47E3-9266-48617A71025E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検査対象の</a:t>
          </a:r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自動撮影</a:t>
          </a:r>
          <a:endParaRPr lang="ko-KR" altLang="en-US" sz="1600" dirty="0">
            <a:latin typeface="Yu Gothic" panose="020B0400000000000000" pitchFamily="34" charset="-128"/>
          </a:endParaRPr>
        </a:p>
      </dgm:t>
    </dgm:pt>
    <dgm:pt modelId="{481EDF7E-5A21-459F-858B-84370DE1C022}" type="sibTrans" cxnId="{DFE7D02A-CDE6-4B9D-A95B-406A9CA8FFF5}">
      <dgm:prSet/>
      <dgm:spPr/>
      <dgm:t>
        <a:bodyPr/>
        <a:lstStyle/>
        <a:p>
          <a:pPr latinLnBrk="1"/>
          <a:endParaRPr lang="ko-KR" altLang="en-US" sz="1800"/>
        </a:p>
      </dgm:t>
    </dgm:pt>
    <dgm:pt modelId="{D73CF8F2-A93C-4B59-9CC2-01FDB17C3D80}" type="parTrans" cxnId="{DFE7D02A-CDE6-4B9D-A95B-406A9CA8FFF5}">
      <dgm:prSet/>
      <dgm:spPr/>
      <dgm:t>
        <a:bodyPr/>
        <a:lstStyle/>
        <a:p>
          <a:pPr latinLnBrk="1"/>
          <a:endParaRPr lang="ko-KR" altLang="en-US" sz="1800"/>
        </a:p>
      </dgm:t>
    </dgm:pt>
    <dgm:pt modelId="{5DA3042E-87B9-4138-ACC3-8A3DA637EAB3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検査に必要な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十分な画素数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を持ったカメラを使用．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7BDEED8D-4B07-44D9-9CD0-9899327DA0E4}" type="sibTrans" cxnId="{6580F4BC-2D31-4CFA-8AAF-671CFFC6771D}">
      <dgm:prSet/>
      <dgm:spPr/>
      <dgm:t>
        <a:bodyPr/>
        <a:lstStyle/>
        <a:p>
          <a:pPr latinLnBrk="1"/>
          <a:endParaRPr lang="ko-KR" altLang="en-US" sz="1800"/>
        </a:p>
      </dgm:t>
    </dgm:pt>
    <dgm:pt modelId="{7AB631F0-1C12-456A-8CCB-3341A28BA942}" type="parTrans" cxnId="{6580F4BC-2D31-4CFA-8AAF-671CFFC6771D}">
      <dgm:prSet/>
      <dgm:spPr/>
      <dgm:t>
        <a:bodyPr/>
        <a:lstStyle/>
        <a:p>
          <a:pPr latinLnBrk="1"/>
          <a:endParaRPr lang="ko-KR" altLang="en-US" sz="1800"/>
        </a:p>
      </dgm:t>
    </dgm:pt>
    <dgm:pt modelId="{9CC72B0A-7637-49CB-8DE1-DF1E9C4A0BD4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ja-JP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ひび割れ自動</a:t>
          </a:r>
          <a:r>
            <a:rPr lang="ja-JP" altLang="en-US" sz="1600" b="1" dirty="0">
              <a:latin typeface="Yu Gothic" panose="020B0400000000000000" pitchFamily="34" charset="-128"/>
              <a:ea typeface="Yu Gothic" panose="020B0400000000000000" pitchFamily="34" charset="-128"/>
            </a:rPr>
            <a:t>検出</a:t>
          </a:r>
          <a:endParaRPr lang="ko-KR" sz="1600" b="1" dirty="0">
            <a:latin typeface="Yu Gothic" panose="020B0400000000000000" pitchFamily="34" charset="-128"/>
          </a:endParaRPr>
        </a:p>
      </dgm:t>
    </dgm:pt>
    <dgm:pt modelId="{42A57514-165F-4360-BC2B-4A0DC4E414A4}" type="sibTrans" cxnId="{9606AC81-9880-4CCE-9B05-DD1FF7967588}">
      <dgm:prSet/>
      <dgm:spPr/>
      <dgm:t>
        <a:bodyPr/>
        <a:lstStyle/>
        <a:p>
          <a:pPr latinLnBrk="1"/>
          <a:endParaRPr lang="ko-KR" altLang="en-US" sz="1800"/>
        </a:p>
      </dgm:t>
    </dgm:pt>
    <dgm:pt modelId="{89EC3B12-A6B6-4F79-8A88-0CF4F4FB9274}" type="parTrans" cxnId="{9606AC81-9880-4CCE-9B05-DD1FF7967588}">
      <dgm:prSet/>
      <dgm:spPr/>
      <dgm:t>
        <a:bodyPr/>
        <a:lstStyle/>
        <a:p>
          <a:pPr latinLnBrk="1"/>
          <a:endParaRPr lang="ko-KR" altLang="en-US" sz="1800"/>
        </a:p>
      </dgm:t>
    </dgm:pt>
    <dgm:pt modelId="{9F03B232-A619-4526-BE96-9B3824703095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機械学習による画像処理．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3C662514-1B3F-4095-92F6-5D221A402EA0}" type="sibTrans" cxnId="{D74C4887-9FFF-40BE-A76B-1EC521363497}">
      <dgm:prSet/>
      <dgm:spPr/>
      <dgm:t>
        <a:bodyPr/>
        <a:lstStyle/>
        <a:p>
          <a:pPr latinLnBrk="1"/>
          <a:endParaRPr lang="ko-KR" altLang="en-US" sz="1800"/>
        </a:p>
      </dgm:t>
    </dgm:pt>
    <dgm:pt modelId="{188B7358-776D-4E68-9B42-D5F639A185F3}" type="parTrans" cxnId="{D74C4887-9FFF-40BE-A76B-1EC521363497}">
      <dgm:prSet/>
      <dgm:spPr/>
      <dgm:t>
        <a:bodyPr/>
        <a:lstStyle/>
        <a:p>
          <a:pPr latinLnBrk="1"/>
          <a:endParaRPr lang="ko-KR" altLang="en-US" sz="1800"/>
        </a:p>
      </dgm:t>
    </dgm:pt>
    <dgm:pt modelId="{5AA558F4-7AD1-44F8-857B-662D41ED8174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検査結果を３</a:t>
          </a:r>
          <a:r>
            <a:rPr lang="en-US" alt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D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データで保存．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866AE8FC-9577-4ECF-95CF-5905322F6DF6}" type="parTrans" cxnId="{E0655E24-C7CF-470A-8C38-7CFFF9F52A39}">
      <dgm:prSet/>
      <dgm:spPr/>
      <dgm:t>
        <a:bodyPr/>
        <a:lstStyle/>
        <a:p>
          <a:pPr latinLnBrk="1"/>
          <a:endParaRPr lang="ko-KR" altLang="en-US" sz="1800"/>
        </a:p>
      </dgm:t>
    </dgm:pt>
    <dgm:pt modelId="{7D8E415E-A774-4327-B7C7-59D661BD818A}" type="sibTrans" cxnId="{E0655E24-C7CF-470A-8C38-7CFFF9F52A39}">
      <dgm:prSet/>
      <dgm:spPr/>
      <dgm:t>
        <a:bodyPr/>
        <a:lstStyle/>
        <a:p>
          <a:pPr latinLnBrk="1"/>
          <a:endParaRPr lang="ko-KR" altLang="en-US" sz="1800"/>
        </a:p>
      </dgm:t>
    </dgm:pt>
    <dgm:pt modelId="{470D0D2F-1D37-467F-82D1-9346B79B2F50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latin typeface="Yu Gothic" panose="020B0400000000000000" pitchFamily="34" charset="-128"/>
            </a:rPr>
            <a:t>人間の</a:t>
          </a:r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</a:rPr>
            <a:t>補正値から学習</a:t>
          </a:r>
          <a:r>
            <a:rPr lang="ja-JP" altLang="en-US" sz="1400" b="1" dirty="0">
              <a:latin typeface="Yu Gothic" panose="020B0400000000000000" pitchFamily="34" charset="-128"/>
            </a:rPr>
            <a:t>．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3EDC44FA-8E64-42B1-94D3-85869B507277}" type="parTrans" cxnId="{86566987-D7E3-4AF8-81AA-980E80F9A820}">
      <dgm:prSet/>
      <dgm:spPr/>
      <dgm:t>
        <a:bodyPr/>
        <a:lstStyle/>
        <a:p>
          <a:pPr latinLnBrk="1"/>
          <a:endParaRPr lang="ko-KR" altLang="en-US"/>
        </a:p>
      </dgm:t>
    </dgm:pt>
    <dgm:pt modelId="{696B5152-82EF-416C-B908-0BE3021283AF}" type="sibTrans" cxnId="{86566987-D7E3-4AF8-81AA-980E80F9A820}">
      <dgm:prSet/>
      <dgm:spPr/>
      <dgm:t>
        <a:bodyPr/>
        <a:lstStyle/>
        <a:p>
          <a:pPr latinLnBrk="1"/>
          <a:endParaRPr lang="ko-KR" altLang="en-US"/>
        </a:p>
      </dgm:t>
    </dgm:pt>
    <dgm:pt modelId="{29111358-5601-4629-8BC7-EB4E4C3F0C5F}">
      <dgm:prSet custT="1"/>
      <dgm:spPr>
        <a:ln>
          <a:noFill/>
        </a:ln>
      </dgm:spPr>
      <dgm:t>
        <a:bodyPr/>
        <a:lstStyle/>
        <a:p>
          <a:pPr latinLnBrk="1"/>
          <a:r>
            <a:rPr lang="ja-JP" altLang="en-US" sz="14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修理の有無</a:t>
          </a:r>
          <a:r>
            <a:rPr lang="ja-JP" altLang="en-US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を判別．</a:t>
          </a:r>
          <a:r>
            <a:rPr lang="ja-JP" sz="1400" b="1" dirty="0">
              <a:latin typeface="Yu Gothic" panose="020B0400000000000000" pitchFamily="34" charset="-128"/>
              <a:ea typeface="Yu Gothic" panose="020B0400000000000000" pitchFamily="34" charset="-128"/>
            </a:rPr>
            <a:t> </a:t>
          </a:r>
          <a:endParaRPr lang="ko-KR" sz="1400" b="1" dirty="0">
            <a:latin typeface="Yu Gothic" panose="020B0400000000000000" pitchFamily="34" charset="-128"/>
          </a:endParaRPr>
        </a:p>
      </dgm:t>
    </dgm:pt>
    <dgm:pt modelId="{5EC69374-65AA-4A70-9318-311A63830CD6}" type="parTrans" cxnId="{080EA175-094D-4066-9B57-893CA3EE08FD}">
      <dgm:prSet/>
      <dgm:spPr/>
      <dgm:t>
        <a:bodyPr/>
        <a:lstStyle/>
        <a:p>
          <a:pPr latinLnBrk="1"/>
          <a:endParaRPr lang="ko-KR" altLang="en-US"/>
        </a:p>
      </dgm:t>
    </dgm:pt>
    <dgm:pt modelId="{20C25729-409B-49C4-819E-FC6656472EEF}" type="sibTrans" cxnId="{080EA175-094D-4066-9B57-893CA3EE08FD}">
      <dgm:prSet/>
      <dgm:spPr/>
      <dgm:t>
        <a:bodyPr/>
        <a:lstStyle/>
        <a:p>
          <a:pPr latinLnBrk="1"/>
          <a:endParaRPr lang="ko-KR" altLang="en-US"/>
        </a:p>
      </dgm:t>
    </dgm:pt>
    <dgm:pt modelId="{1E90EF86-92BD-4F14-9B2A-3CBACFA76D33}" type="pres">
      <dgm:prSet presAssocID="{D5BA18C3-5D76-44AB-8D91-2821341C6E04}" presName="Name0" presStyleCnt="0">
        <dgm:presLayoutVars>
          <dgm:dir/>
          <dgm:animLvl val="lvl"/>
          <dgm:resizeHandles val="exact"/>
        </dgm:presLayoutVars>
      </dgm:prSet>
      <dgm:spPr/>
    </dgm:pt>
    <dgm:pt modelId="{A4381619-5953-4BD6-BAE2-D3350E3D890B}" type="pres">
      <dgm:prSet presAssocID="{C0938821-0303-47E3-9266-48617A71025E}" presName="composite" presStyleCnt="0"/>
      <dgm:spPr/>
    </dgm:pt>
    <dgm:pt modelId="{88237D49-9003-45B4-A292-6DE1723E3267}" type="pres">
      <dgm:prSet presAssocID="{C0938821-0303-47E3-9266-48617A71025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B7285FEC-9CAA-4605-87B7-594C7645EAE9}" type="pres">
      <dgm:prSet presAssocID="{C0938821-0303-47E3-9266-48617A71025E}" presName="desTx" presStyleLbl="alignAccFollowNode1" presStyleIdx="0" presStyleCnt="4">
        <dgm:presLayoutVars>
          <dgm:bulletEnabled val="1"/>
        </dgm:presLayoutVars>
      </dgm:prSet>
      <dgm:spPr/>
    </dgm:pt>
    <dgm:pt modelId="{CC82DBF9-D682-4343-A174-B7EAC1DBD7B1}" type="pres">
      <dgm:prSet presAssocID="{481EDF7E-5A21-459F-858B-84370DE1C022}" presName="space" presStyleCnt="0"/>
      <dgm:spPr/>
    </dgm:pt>
    <dgm:pt modelId="{2D5858D3-0DF6-4A1D-9681-034CBBCC0E27}" type="pres">
      <dgm:prSet presAssocID="{9CC72B0A-7637-49CB-8DE1-DF1E9C4A0BD4}" presName="composite" presStyleCnt="0"/>
      <dgm:spPr/>
    </dgm:pt>
    <dgm:pt modelId="{14791484-7D4E-4957-A5A3-7F5A9D016AB1}" type="pres">
      <dgm:prSet presAssocID="{9CC72B0A-7637-49CB-8DE1-DF1E9C4A0BD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7ECFC9A-408D-4208-9753-EF0E5212FA70}" type="pres">
      <dgm:prSet presAssocID="{9CC72B0A-7637-49CB-8DE1-DF1E9C4A0BD4}" presName="desTx" presStyleLbl="alignAccFollowNode1" presStyleIdx="1" presStyleCnt="4">
        <dgm:presLayoutVars>
          <dgm:bulletEnabled val="1"/>
        </dgm:presLayoutVars>
      </dgm:prSet>
      <dgm:spPr/>
    </dgm:pt>
    <dgm:pt modelId="{449D4A44-A648-4461-B268-0541187F9E6F}" type="pres">
      <dgm:prSet presAssocID="{42A57514-165F-4360-BC2B-4A0DC4E414A4}" presName="space" presStyleCnt="0"/>
      <dgm:spPr/>
    </dgm:pt>
    <dgm:pt modelId="{836D55F2-81B7-429D-90CD-EE2E1BB61008}" type="pres">
      <dgm:prSet presAssocID="{D36720EC-64FE-4840-A216-2F9845D57DA4}" presName="composite" presStyleCnt="0"/>
      <dgm:spPr/>
    </dgm:pt>
    <dgm:pt modelId="{E10C45A3-73FA-4B8C-91A0-A8D7B9E54C22}" type="pres">
      <dgm:prSet presAssocID="{D36720EC-64FE-4840-A216-2F9845D57DA4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F77CBA7-417D-486E-B8EA-78EF29E351FC}" type="pres">
      <dgm:prSet presAssocID="{D36720EC-64FE-4840-A216-2F9845D57DA4}" presName="desTx" presStyleLbl="alignAccFollowNode1" presStyleIdx="2" presStyleCnt="4" custScaleY="100000">
        <dgm:presLayoutVars>
          <dgm:bulletEnabled val="1"/>
        </dgm:presLayoutVars>
      </dgm:prSet>
      <dgm:spPr/>
    </dgm:pt>
    <dgm:pt modelId="{569C8C79-6F3B-4A92-971B-2FB142416E63}" type="pres">
      <dgm:prSet presAssocID="{79D68608-9F78-4F38-B753-9C85509D1DDC}" presName="space" presStyleCnt="0"/>
      <dgm:spPr/>
    </dgm:pt>
    <dgm:pt modelId="{FFB80852-CCDA-45C8-B94B-99CC5020961F}" type="pres">
      <dgm:prSet presAssocID="{C7854158-01CE-46C5-AD5D-EC904F3C02CB}" presName="composite" presStyleCnt="0"/>
      <dgm:spPr/>
    </dgm:pt>
    <dgm:pt modelId="{76BB7BE0-5970-4D49-82CF-24B063BCB718}" type="pres">
      <dgm:prSet presAssocID="{C7854158-01CE-46C5-AD5D-EC904F3C02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784ACA5-4AA3-4EF3-B183-6BF2605F3A6C}" type="pres">
      <dgm:prSet presAssocID="{C7854158-01CE-46C5-AD5D-EC904F3C02C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701280A-BDCE-4995-82B3-B42A4FEBBB57}" type="presOf" srcId="{5AA558F4-7AD1-44F8-857B-662D41ED8174}" destId="{B784ACA5-4AA3-4EF3-B183-6BF2605F3A6C}" srcOrd="0" destOrd="0" presId="urn:microsoft.com/office/officeart/2005/8/layout/hList1"/>
    <dgm:cxn modelId="{F8114A1F-8F48-4505-A6FD-E68B95F749B7}" type="presOf" srcId="{29111358-5601-4629-8BC7-EB4E4C3F0C5F}" destId="{B784ACA5-4AA3-4EF3-B183-6BF2605F3A6C}" srcOrd="0" destOrd="1" presId="urn:microsoft.com/office/officeart/2005/8/layout/hList1"/>
    <dgm:cxn modelId="{68197D20-8813-4FCA-8D04-279B952AF909}" type="presOf" srcId="{C0938821-0303-47E3-9266-48617A71025E}" destId="{88237D49-9003-45B4-A292-6DE1723E3267}" srcOrd="0" destOrd="0" presId="urn:microsoft.com/office/officeart/2005/8/layout/hList1"/>
    <dgm:cxn modelId="{E0655E24-C7CF-470A-8C38-7CFFF9F52A39}" srcId="{C7854158-01CE-46C5-AD5D-EC904F3C02CB}" destId="{5AA558F4-7AD1-44F8-857B-662D41ED8174}" srcOrd="0" destOrd="0" parTransId="{866AE8FC-9577-4ECF-95CF-5905322F6DF6}" sibTransId="{7D8E415E-A774-4327-B7C7-59D661BD818A}"/>
    <dgm:cxn modelId="{DFE7D02A-CDE6-4B9D-A95B-406A9CA8FFF5}" srcId="{D5BA18C3-5D76-44AB-8D91-2821341C6E04}" destId="{C0938821-0303-47E3-9266-48617A71025E}" srcOrd="0" destOrd="0" parTransId="{D73CF8F2-A93C-4B59-9CC2-01FDB17C3D80}" sibTransId="{481EDF7E-5A21-459F-858B-84370DE1C022}"/>
    <dgm:cxn modelId="{AC56563C-BF6F-4629-9F94-650C6BA5671E}" type="presOf" srcId="{5DA3042E-87B9-4138-ACC3-8A3DA637EAB3}" destId="{B7285FEC-9CAA-4605-87B7-594C7645EAE9}" srcOrd="0" destOrd="0" presId="urn:microsoft.com/office/officeart/2005/8/layout/hList1"/>
    <dgm:cxn modelId="{891C015C-2DA0-459C-8D4E-F3AA28F5D7B0}" type="presOf" srcId="{D36720EC-64FE-4840-A216-2F9845D57DA4}" destId="{E10C45A3-73FA-4B8C-91A0-A8D7B9E54C22}" srcOrd="0" destOrd="0" presId="urn:microsoft.com/office/officeart/2005/8/layout/hList1"/>
    <dgm:cxn modelId="{CEFEFE5E-9360-44DE-8192-69A03AFEB253}" type="presOf" srcId="{6815DFFB-1865-495F-A5A1-060DD060A21B}" destId="{1F77CBA7-417D-486E-B8EA-78EF29E351FC}" srcOrd="0" destOrd="0" presId="urn:microsoft.com/office/officeart/2005/8/layout/hList1"/>
    <dgm:cxn modelId="{7B392B62-C4CB-4CEC-83D3-08D62F127704}" type="presOf" srcId="{9CC72B0A-7637-49CB-8DE1-DF1E9C4A0BD4}" destId="{14791484-7D4E-4957-A5A3-7F5A9D016AB1}" srcOrd="0" destOrd="0" presId="urn:microsoft.com/office/officeart/2005/8/layout/hList1"/>
    <dgm:cxn modelId="{080EA175-094D-4066-9B57-893CA3EE08FD}" srcId="{C7854158-01CE-46C5-AD5D-EC904F3C02CB}" destId="{29111358-5601-4629-8BC7-EB4E4C3F0C5F}" srcOrd="1" destOrd="0" parTransId="{5EC69374-65AA-4A70-9318-311A63830CD6}" sibTransId="{20C25729-409B-49C4-819E-FC6656472EEF}"/>
    <dgm:cxn modelId="{E7FFD880-22D3-4107-A10A-F233B9B5C175}" type="presOf" srcId="{C7854158-01CE-46C5-AD5D-EC904F3C02CB}" destId="{76BB7BE0-5970-4D49-82CF-24B063BCB718}" srcOrd="0" destOrd="0" presId="urn:microsoft.com/office/officeart/2005/8/layout/hList1"/>
    <dgm:cxn modelId="{9606AC81-9880-4CCE-9B05-DD1FF7967588}" srcId="{D5BA18C3-5D76-44AB-8D91-2821341C6E04}" destId="{9CC72B0A-7637-49CB-8DE1-DF1E9C4A0BD4}" srcOrd="1" destOrd="0" parTransId="{89EC3B12-A6B6-4F79-8A88-0CF4F4FB9274}" sibTransId="{42A57514-165F-4360-BC2B-4A0DC4E414A4}"/>
    <dgm:cxn modelId="{D74C4887-9FFF-40BE-A76B-1EC521363497}" srcId="{9CC72B0A-7637-49CB-8DE1-DF1E9C4A0BD4}" destId="{9F03B232-A619-4526-BE96-9B3824703095}" srcOrd="0" destOrd="0" parTransId="{188B7358-776D-4E68-9B42-D5F639A185F3}" sibTransId="{3C662514-1B3F-4095-92F6-5D221A402EA0}"/>
    <dgm:cxn modelId="{86566987-D7E3-4AF8-81AA-980E80F9A820}" srcId="{9CC72B0A-7637-49CB-8DE1-DF1E9C4A0BD4}" destId="{470D0D2F-1D37-467F-82D1-9346B79B2F50}" srcOrd="1" destOrd="0" parTransId="{3EDC44FA-8E64-42B1-94D3-85869B507277}" sibTransId="{696B5152-82EF-416C-B908-0BE3021283AF}"/>
    <dgm:cxn modelId="{59E4EEA7-7411-4BC0-A9BE-8FC06639EE02}" srcId="{D36720EC-64FE-4840-A216-2F9845D57DA4}" destId="{6815DFFB-1865-495F-A5A1-060DD060A21B}" srcOrd="0" destOrd="0" parTransId="{37412FA7-2985-4BB7-81CE-1E55CBD6402E}" sibTransId="{EA8AED61-D985-4273-AB7B-B81B0AF2219F}"/>
    <dgm:cxn modelId="{6580F4BC-2D31-4CFA-8AAF-671CFFC6771D}" srcId="{C0938821-0303-47E3-9266-48617A71025E}" destId="{5DA3042E-87B9-4138-ACC3-8A3DA637EAB3}" srcOrd="0" destOrd="0" parTransId="{7AB631F0-1C12-456A-8CCB-3341A28BA942}" sibTransId="{7BDEED8D-4B07-44D9-9CD0-9899327DA0E4}"/>
    <dgm:cxn modelId="{90E747D1-50C8-4CE2-98EC-BD6D989CB20E}" type="presOf" srcId="{470D0D2F-1D37-467F-82D1-9346B79B2F50}" destId="{37ECFC9A-408D-4208-9753-EF0E5212FA70}" srcOrd="0" destOrd="1" presId="urn:microsoft.com/office/officeart/2005/8/layout/hList1"/>
    <dgm:cxn modelId="{324A90D5-949A-479E-B0C3-4C35160EB45F}" srcId="{D5BA18C3-5D76-44AB-8D91-2821341C6E04}" destId="{C7854158-01CE-46C5-AD5D-EC904F3C02CB}" srcOrd="3" destOrd="0" parTransId="{E2F570FC-488F-4F64-84D3-DFB2DD4FA812}" sibTransId="{1DB986CF-7AC8-489D-936F-7812A8C292AB}"/>
    <dgm:cxn modelId="{D96372E5-A255-4AB6-A481-D159FEF2DBE6}" srcId="{D5BA18C3-5D76-44AB-8D91-2821341C6E04}" destId="{D36720EC-64FE-4840-A216-2F9845D57DA4}" srcOrd="2" destOrd="0" parTransId="{02ADB5FA-6183-4A45-BB93-9D4E8B0FDA02}" sibTransId="{79D68608-9F78-4F38-B753-9C85509D1DDC}"/>
    <dgm:cxn modelId="{DE9FBFE7-07E4-442E-90C7-25756E15C131}" type="presOf" srcId="{9F03B232-A619-4526-BE96-9B3824703095}" destId="{37ECFC9A-408D-4208-9753-EF0E5212FA70}" srcOrd="0" destOrd="0" presId="urn:microsoft.com/office/officeart/2005/8/layout/hList1"/>
    <dgm:cxn modelId="{EEF2BAEF-2E00-461A-B651-EC79F224A5DE}" type="presOf" srcId="{D5BA18C3-5D76-44AB-8D91-2821341C6E04}" destId="{1E90EF86-92BD-4F14-9B2A-3CBACFA76D33}" srcOrd="0" destOrd="0" presId="urn:microsoft.com/office/officeart/2005/8/layout/hList1"/>
    <dgm:cxn modelId="{4C060C52-B9F4-4057-9ABD-37D3A2C443E2}" type="presParOf" srcId="{1E90EF86-92BD-4F14-9B2A-3CBACFA76D33}" destId="{A4381619-5953-4BD6-BAE2-D3350E3D890B}" srcOrd="0" destOrd="0" presId="urn:microsoft.com/office/officeart/2005/8/layout/hList1"/>
    <dgm:cxn modelId="{0ED39B2F-F673-4970-B582-B30BEEFD8977}" type="presParOf" srcId="{A4381619-5953-4BD6-BAE2-D3350E3D890B}" destId="{88237D49-9003-45B4-A292-6DE1723E3267}" srcOrd="0" destOrd="0" presId="urn:microsoft.com/office/officeart/2005/8/layout/hList1"/>
    <dgm:cxn modelId="{807A9BA9-9B38-46C7-B906-78A66D694DA1}" type="presParOf" srcId="{A4381619-5953-4BD6-BAE2-D3350E3D890B}" destId="{B7285FEC-9CAA-4605-87B7-594C7645EAE9}" srcOrd="1" destOrd="0" presId="urn:microsoft.com/office/officeart/2005/8/layout/hList1"/>
    <dgm:cxn modelId="{971C4ED1-E36B-4A4F-8D80-90BF452BE9DD}" type="presParOf" srcId="{1E90EF86-92BD-4F14-9B2A-3CBACFA76D33}" destId="{CC82DBF9-D682-4343-A174-B7EAC1DBD7B1}" srcOrd="1" destOrd="0" presId="urn:microsoft.com/office/officeart/2005/8/layout/hList1"/>
    <dgm:cxn modelId="{B75C994E-33D3-4B28-A20C-DAD71DE81209}" type="presParOf" srcId="{1E90EF86-92BD-4F14-9B2A-3CBACFA76D33}" destId="{2D5858D3-0DF6-4A1D-9681-034CBBCC0E27}" srcOrd="2" destOrd="0" presId="urn:microsoft.com/office/officeart/2005/8/layout/hList1"/>
    <dgm:cxn modelId="{3052C3CB-ED99-4FE0-8A00-B25AA2DF99C2}" type="presParOf" srcId="{2D5858D3-0DF6-4A1D-9681-034CBBCC0E27}" destId="{14791484-7D4E-4957-A5A3-7F5A9D016AB1}" srcOrd="0" destOrd="0" presId="urn:microsoft.com/office/officeart/2005/8/layout/hList1"/>
    <dgm:cxn modelId="{C0B4514E-938F-47CF-A4D7-A1751D9BC135}" type="presParOf" srcId="{2D5858D3-0DF6-4A1D-9681-034CBBCC0E27}" destId="{37ECFC9A-408D-4208-9753-EF0E5212FA70}" srcOrd="1" destOrd="0" presId="urn:microsoft.com/office/officeart/2005/8/layout/hList1"/>
    <dgm:cxn modelId="{681ED0CF-7DC4-4C19-934C-37AE38A34331}" type="presParOf" srcId="{1E90EF86-92BD-4F14-9B2A-3CBACFA76D33}" destId="{449D4A44-A648-4461-B268-0541187F9E6F}" srcOrd="3" destOrd="0" presId="urn:microsoft.com/office/officeart/2005/8/layout/hList1"/>
    <dgm:cxn modelId="{66A99023-D6E5-46C8-B5A8-A6A98A97E0E7}" type="presParOf" srcId="{1E90EF86-92BD-4F14-9B2A-3CBACFA76D33}" destId="{836D55F2-81B7-429D-90CD-EE2E1BB61008}" srcOrd="4" destOrd="0" presId="urn:microsoft.com/office/officeart/2005/8/layout/hList1"/>
    <dgm:cxn modelId="{A5F9D9F7-422D-46E6-B4A6-91DCB1AC1140}" type="presParOf" srcId="{836D55F2-81B7-429D-90CD-EE2E1BB61008}" destId="{E10C45A3-73FA-4B8C-91A0-A8D7B9E54C22}" srcOrd="0" destOrd="0" presId="urn:microsoft.com/office/officeart/2005/8/layout/hList1"/>
    <dgm:cxn modelId="{00745916-3A97-4BCF-B620-9BD4C5E4CFCC}" type="presParOf" srcId="{836D55F2-81B7-429D-90CD-EE2E1BB61008}" destId="{1F77CBA7-417D-486E-B8EA-78EF29E351FC}" srcOrd="1" destOrd="0" presId="urn:microsoft.com/office/officeart/2005/8/layout/hList1"/>
    <dgm:cxn modelId="{A3F19FED-0255-4F95-BC4C-37FF42F0164F}" type="presParOf" srcId="{1E90EF86-92BD-4F14-9B2A-3CBACFA76D33}" destId="{569C8C79-6F3B-4A92-971B-2FB142416E63}" srcOrd="5" destOrd="0" presId="urn:microsoft.com/office/officeart/2005/8/layout/hList1"/>
    <dgm:cxn modelId="{FB6240F1-50F2-4866-8DFA-23DE082CF1B6}" type="presParOf" srcId="{1E90EF86-92BD-4F14-9B2A-3CBACFA76D33}" destId="{FFB80852-CCDA-45C8-B94B-99CC5020961F}" srcOrd="6" destOrd="0" presId="urn:microsoft.com/office/officeart/2005/8/layout/hList1"/>
    <dgm:cxn modelId="{8A5F5468-D8CB-4425-9D0B-A49649C04A2D}" type="presParOf" srcId="{FFB80852-CCDA-45C8-B94B-99CC5020961F}" destId="{76BB7BE0-5970-4D49-82CF-24B063BCB718}" srcOrd="0" destOrd="0" presId="urn:microsoft.com/office/officeart/2005/8/layout/hList1"/>
    <dgm:cxn modelId="{574D6A93-9C64-412A-A12E-919F64D31BC8}" type="presParOf" srcId="{FFB80852-CCDA-45C8-B94B-99CC5020961F}" destId="{B784ACA5-4AA3-4EF3-B183-6BF2605F3A6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F7AAD3-4A09-499F-8375-13999E232B3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7E226B6-CE5A-4B74-81FE-176D6F3755E6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sz="2800" b="1" dirty="0">
              <a:latin typeface="Yu Gothic" panose="020B0400000000000000" pitchFamily="34" charset="-128"/>
              <a:ea typeface="Yu Gothic" panose="020B0400000000000000" pitchFamily="34" charset="-128"/>
            </a:rPr>
            <a:t>B4</a:t>
          </a:r>
          <a:endParaRPr lang="ko-KR" altLang="en-US" sz="2800" b="1" dirty="0">
            <a:latin typeface="Yu Gothic" panose="020B0400000000000000" pitchFamily="34" charset="-128"/>
          </a:endParaRPr>
        </a:p>
      </dgm:t>
    </dgm:pt>
    <dgm:pt modelId="{4407C1DA-8745-457F-AA45-5FBD96CEA9F8}" type="parTrans" cxnId="{8489F58B-BDAC-4A94-9969-51211108AB91}">
      <dgm:prSet/>
      <dgm:spPr/>
      <dgm:t>
        <a:bodyPr/>
        <a:lstStyle/>
        <a:p>
          <a:pPr latinLnBrk="1"/>
          <a:endParaRPr lang="ko-KR" altLang="en-US" sz="1200"/>
        </a:p>
      </dgm:t>
    </dgm:pt>
    <dgm:pt modelId="{2361D175-81A5-4611-A42B-86B37F2CFE5E}" type="sibTrans" cxnId="{8489F58B-BDAC-4A94-9969-51211108AB91}">
      <dgm:prSet/>
      <dgm:spPr/>
      <dgm:t>
        <a:bodyPr/>
        <a:lstStyle/>
        <a:p>
          <a:pPr latinLnBrk="1"/>
          <a:endParaRPr lang="ko-KR" altLang="en-US" sz="1200"/>
        </a:p>
      </dgm:t>
    </dgm:pt>
    <dgm:pt modelId="{7B514A9D-BDFC-49CE-B6C0-8F0EA603780E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sz="2800" b="1" dirty="0">
              <a:latin typeface="Yu Gothic" panose="020B0400000000000000" pitchFamily="34" charset="-128"/>
              <a:ea typeface="Yu Gothic" panose="020B0400000000000000" pitchFamily="34" charset="-128"/>
            </a:rPr>
            <a:t>M1</a:t>
          </a:r>
          <a:endParaRPr lang="ko-KR" altLang="en-US" sz="2800" b="1" dirty="0">
            <a:latin typeface="Yu Gothic" panose="020B0400000000000000" pitchFamily="34" charset="-128"/>
          </a:endParaRPr>
        </a:p>
      </dgm:t>
    </dgm:pt>
    <dgm:pt modelId="{961F1A44-C045-4237-8A79-1683C236B9F9}" type="parTrans" cxnId="{C5D100CD-4826-424D-A85F-C8D4B4759986}">
      <dgm:prSet/>
      <dgm:spPr/>
      <dgm:t>
        <a:bodyPr/>
        <a:lstStyle/>
        <a:p>
          <a:pPr latinLnBrk="1"/>
          <a:endParaRPr lang="ko-KR" altLang="en-US" sz="1200"/>
        </a:p>
      </dgm:t>
    </dgm:pt>
    <dgm:pt modelId="{38B126E4-E7FC-4753-BEAC-5687C439FE3C}" type="sibTrans" cxnId="{C5D100CD-4826-424D-A85F-C8D4B4759986}">
      <dgm:prSet/>
      <dgm:spPr/>
      <dgm:t>
        <a:bodyPr/>
        <a:lstStyle/>
        <a:p>
          <a:pPr latinLnBrk="1"/>
          <a:endParaRPr lang="ko-KR" altLang="en-US" sz="1200"/>
        </a:p>
      </dgm:t>
    </dgm:pt>
    <dgm:pt modelId="{B45882E4-5969-4AFF-B049-46873B8DBBB9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sz="2800" b="1" dirty="0">
              <a:latin typeface="Yu Gothic" panose="020B0400000000000000" pitchFamily="34" charset="-128"/>
              <a:ea typeface="Yu Gothic" panose="020B0400000000000000" pitchFamily="34" charset="-128"/>
            </a:rPr>
            <a:t>M2</a:t>
          </a:r>
          <a:endParaRPr lang="ko-KR" altLang="en-US" sz="2800" b="1" dirty="0">
            <a:latin typeface="Yu Gothic" panose="020B0400000000000000" pitchFamily="34" charset="-128"/>
          </a:endParaRPr>
        </a:p>
      </dgm:t>
    </dgm:pt>
    <dgm:pt modelId="{136B6A3A-FD7A-4346-B3FA-ACD2D5604E25}" type="parTrans" cxnId="{D31E130D-FBDC-482B-B936-0068846BA05C}">
      <dgm:prSet/>
      <dgm:spPr/>
      <dgm:t>
        <a:bodyPr/>
        <a:lstStyle/>
        <a:p>
          <a:pPr latinLnBrk="1"/>
          <a:endParaRPr lang="ko-KR" altLang="en-US" sz="1200"/>
        </a:p>
      </dgm:t>
    </dgm:pt>
    <dgm:pt modelId="{377E0A73-4B94-4E23-9D58-E504D0280031}" type="sibTrans" cxnId="{D31E130D-FBDC-482B-B936-0068846BA05C}">
      <dgm:prSet/>
      <dgm:spPr/>
      <dgm:t>
        <a:bodyPr/>
        <a:lstStyle/>
        <a:p>
          <a:pPr latinLnBrk="1"/>
          <a:endParaRPr lang="ko-KR" altLang="en-US" sz="1200"/>
        </a:p>
      </dgm:t>
    </dgm:pt>
    <dgm:pt modelId="{D4D799ED-479E-4F42-8429-6C51679C7B5F}" type="pres">
      <dgm:prSet presAssocID="{E6F7AAD3-4A09-499F-8375-13999E232B39}" presName="Name0" presStyleCnt="0">
        <dgm:presLayoutVars>
          <dgm:dir/>
          <dgm:animLvl val="lvl"/>
          <dgm:resizeHandles val="exact"/>
        </dgm:presLayoutVars>
      </dgm:prSet>
      <dgm:spPr/>
    </dgm:pt>
    <dgm:pt modelId="{BD7D875E-2D67-4780-A38D-854CE2B2C578}" type="pres">
      <dgm:prSet presAssocID="{07E226B6-CE5A-4B74-81FE-176D6F3755E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BBBD07-1326-4D89-8090-1D4B54EA4483}" type="pres">
      <dgm:prSet presAssocID="{2361D175-81A5-4611-A42B-86B37F2CFE5E}" presName="parTxOnlySpace" presStyleCnt="0"/>
      <dgm:spPr/>
    </dgm:pt>
    <dgm:pt modelId="{675467E6-A946-4B72-909E-FE00E0268428}" type="pres">
      <dgm:prSet presAssocID="{7B514A9D-BDFC-49CE-B6C0-8F0EA603780E}" presName="parTxOnly" presStyleLbl="node1" presStyleIdx="1" presStyleCnt="3" custLinFactNeighborY="-993">
        <dgm:presLayoutVars>
          <dgm:chMax val="0"/>
          <dgm:chPref val="0"/>
          <dgm:bulletEnabled val="1"/>
        </dgm:presLayoutVars>
      </dgm:prSet>
      <dgm:spPr/>
    </dgm:pt>
    <dgm:pt modelId="{9F5B525E-3349-4DBA-9196-AE89E0EBE45B}" type="pres">
      <dgm:prSet presAssocID="{38B126E4-E7FC-4753-BEAC-5687C439FE3C}" presName="parTxOnlySpace" presStyleCnt="0"/>
      <dgm:spPr/>
    </dgm:pt>
    <dgm:pt modelId="{0E58DCBA-F7F1-4F7F-88D5-F9E05526C4CB}" type="pres">
      <dgm:prSet presAssocID="{B45882E4-5969-4AFF-B049-46873B8DBBB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31E130D-FBDC-482B-B936-0068846BA05C}" srcId="{E6F7AAD3-4A09-499F-8375-13999E232B39}" destId="{B45882E4-5969-4AFF-B049-46873B8DBBB9}" srcOrd="2" destOrd="0" parTransId="{136B6A3A-FD7A-4346-B3FA-ACD2D5604E25}" sibTransId="{377E0A73-4B94-4E23-9D58-E504D0280031}"/>
    <dgm:cxn modelId="{D3CEEE0F-B296-4935-A7A5-1BB91C695252}" type="presOf" srcId="{B45882E4-5969-4AFF-B049-46873B8DBBB9}" destId="{0E58DCBA-F7F1-4F7F-88D5-F9E05526C4CB}" srcOrd="0" destOrd="0" presId="urn:microsoft.com/office/officeart/2005/8/layout/chevron1"/>
    <dgm:cxn modelId="{3F7A7048-360A-46C9-B1B2-6F6EEB6DA1D6}" type="presOf" srcId="{07E226B6-CE5A-4B74-81FE-176D6F3755E6}" destId="{BD7D875E-2D67-4780-A38D-854CE2B2C578}" srcOrd="0" destOrd="0" presId="urn:microsoft.com/office/officeart/2005/8/layout/chevron1"/>
    <dgm:cxn modelId="{5EC2F675-0874-4E27-89A0-713011FA517F}" type="presOf" srcId="{E6F7AAD3-4A09-499F-8375-13999E232B39}" destId="{D4D799ED-479E-4F42-8429-6C51679C7B5F}" srcOrd="0" destOrd="0" presId="urn:microsoft.com/office/officeart/2005/8/layout/chevron1"/>
    <dgm:cxn modelId="{8489F58B-BDAC-4A94-9969-51211108AB91}" srcId="{E6F7AAD3-4A09-499F-8375-13999E232B39}" destId="{07E226B6-CE5A-4B74-81FE-176D6F3755E6}" srcOrd="0" destOrd="0" parTransId="{4407C1DA-8745-457F-AA45-5FBD96CEA9F8}" sibTransId="{2361D175-81A5-4611-A42B-86B37F2CFE5E}"/>
    <dgm:cxn modelId="{F3911F9F-1D9B-4B16-9E59-DF1718ECB3AB}" type="presOf" srcId="{7B514A9D-BDFC-49CE-B6C0-8F0EA603780E}" destId="{675467E6-A946-4B72-909E-FE00E0268428}" srcOrd="0" destOrd="0" presId="urn:microsoft.com/office/officeart/2005/8/layout/chevron1"/>
    <dgm:cxn modelId="{C5D100CD-4826-424D-A85F-C8D4B4759986}" srcId="{E6F7AAD3-4A09-499F-8375-13999E232B39}" destId="{7B514A9D-BDFC-49CE-B6C0-8F0EA603780E}" srcOrd="1" destOrd="0" parTransId="{961F1A44-C045-4237-8A79-1683C236B9F9}" sibTransId="{38B126E4-E7FC-4753-BEAC-5687C439FE3C}"/>
    <dgm:cxn modelId="{AD5EC559-8DD4-4A00-AAD5-9E37E0F0F28E}" type="presParOf" srcId="{D4D799ED-479E-4F42-8429-6C51679C7B5F}" destId="{BD7D875E-2D67-4780-A38D-854CE2B2C578}" srcOrd="0" destOrd="0" presId="urn:microsoft.com/office/officeart/2005/8/layout/chevron1"/>
    <dgm:cxn modelId="{81B25117-CD64-4E8B-964B-14E682C8773A}" type="presParOf" srcId="{D4D799ED-479E-4F42-8429-6C51679C7B5F}" destId="{1ABBBD07-1326-4D89-8090-1D4B54EA4483}" srcOrd="1" destOrd="0" presId="urn:microsoft.com/office/officeart/2005/8/layout/chevron1"/>
    <dgm:cxn modelId="{5F1F3228-BD02-434A-8B90-E22DA5B763DD}" type="presParOf" srcId="{D4D799ED-479E-4F42-8429-6C51679C7B5F}" destId="{675467E6-A946-4B72-909E-FE00E0268428}" srcOrd="2" destOrd="0" presId="urn:microsoft.com/office/officeart/2005/8/layout/chevron1"/>
    <dgm:cxn modelId="{85B6C86D-CF94-4FE1-801D-7A346028D39D}" type="presParOf" srcId="{D4D799ED-479E-4F42-8429-6C51679C7B5F}" destId="{9F5B525E-3349-4DBA-9196-AE89E0EBE45B}" srcOrd="3" destOrd="0" presId="urn:microsoft.com/office/officeart/2005/8/layout/chevron1"/>
    <dgm:cxn modelId="{4DB142AE-745F-4213-8F32-B458A20C8677}" type="presParOf" srcId="{D4D799ED-479E-4F42-8429-6C51679C7B5F}" destId="{0E58DCBA-F7F1-4F7F-88D5-F9E05526C4C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E26ED3-65DC-45FB-9149-83A0BC40D37C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F85D85B-F6E1-4306-A104-A70E52294565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ja-JP" altLang="en-US" sz="1800" b="1" dirty="0">
              <a:latin typeface="Yu Gothic" panose="020B0400000000000000" pitchFamily="34" charset="-128"/>
            </a:rPr>
            <a:t>現実世界の</a:t>
          </a:r>
          <a:br>
            <a:rPr lang="en-US" altLang="ja-JP" sz="1800" b="1" dirty="0">
              <a:latin typeface="Yu Gothic" panose="020B0400000000000000" pitchFamily="34" charset="-128"/>
            </a:rPr>
          </a:br>
          <a:r>
            <a:rPr lang="ja-JP" altLang="en-US" sz="1800" b="1" dirty="0">
              <a:latin typeface="Yu Gothic" panose="020B0400000000000000" pitchFamily="34" charset="-128"/>
            </a:rPr>
            <a:t>データ化</a:t>
          </a:r>
          <a:endParaRPr lang="ko-KR" altLang="en-US" sz="1800" b="1" dirty="0">
            <a:latin typeface="Yu Gothic" panose="020B0400000000000000" pitchFamily="34" charset="-128"/>
          </a:endParaRPr>
        </a:p>
      </dgm:t>
    </dgm:pt>
    <dgm:pt modelId="{9F00ECC7-2043-4F6C-9ECD-2E9A9D9EFB2C}" type="parTrans" cxnId="{366AFF4B-F002-46E8-B973-8A8A868B91B2}">
      <dgm:prSet/>
      <dgm:spPr/>
      <dgm:t>
        <a:bodyPr/>
        <a:lstStyle/>
        <a:p>
          <a:pPr latinLnBrk="1"/>
          <a:endParaRPr lang="ko-KR" altLang="en-US" sz="1050" b="1">
            <a:latin typeface="Yu Gothic" panose="020B0400000000000000" pitchFamily="34" charset="-128"/>
          </a:endParaRPr>
        </a:p>
      </dgm:t>
    </dgm:pt>
    <dgm:pt modelId="{76C4A61E-63CC-4AA7-BF69-09BBD307957A}" type="sibTrans" cxnId="{366AFF4B-F002-46E8-B973-8A8A868B91B2}">
      <dgm:prSet/>
      <dgm:spPr/>
      <dgm:t>
        <a:bodyPr/>
        <a:lstStyle/>
        <a:p>
          <a:pPr latinLnBrk="1"/>
          <a:endParaRPr lang="ko-KR" altLang="en-US" sz="1050" b="1">
            <a:latin typeface="Yu Gothic" panose="020B0400000000000000" pitchFamily="34" charset="-128"/>
          </a:endParaRPr>
        </a:p>
      </dgm:t>
    </dgm:pt>
    <dgm:pt modelId="{2B54C319-82C4-425B-814F-1E42A736A282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ja-JP" altLang="en-US" sz="1800" b="1" dirty="0">
              <a:latin typeface="Yu Gothic" panose="020B0400000000000000" pitchFamily="34" charset="-128"/>
            </a:rPr>
            <a:t>あらゆる対象が</a:t>
          </a:r>
          <a:br>
            <a:rPr lang="en-US" altLang="ja-JP" sz="1800" b="1" dirty="0">
              <a:latin typeface="Yu Gothic" panose="020B0400000000000000" pitchFamily="34" charset="-128"/>
            </a:rPr>
          </a:br>
          <a:r>
            <a:rPr lang="ja-JP" altLang="en-US" sz="1800" b="1" dirty="0">
              <a:latin typeface="Yu Gothic" panose="020B0400000000000000" pitchFamily="34" charset="-128"/>
            </a:rPr>
            <a:t>分析可能</a:t>
          </a:r>
          <a:endParaRPr lang="ko-KR" altLang="en-US" sz="1800" b="1" dirty="0">
            <a:latin typeface="Yu Gothic" panose="020B0400000000000000" pitchFamily="34" charset="-128"/>
          </a:endParaRPr>
        </a:p>
      </dgm:t>
    </dgm:pt>
    <dgm:pt modelId="{152A0D15-8C16-4F16-8A91-BEF645FF095A}" type="parTrans" cxnId="{EFCF69B9-A6C9-45B9-BF53-C7F0AD1B199F}">
      <dgm:prSet/>
      <dgm:spPr/>
      <dgm:t>
        <a:bodyPr/>
        <a:lstStyle/>
        <a:p>
          <a:pPr latinLnBrk="1"/>
          <a:endParaRPr lang="ko-KR" altLang="en-US" sz="1050" b="1">
            <a:latin typeface="Yu Gothic" panose="020B0400000000000000" pitchFamily="34" charset="-128"/>
          </a:endParaRPr>
        </a:p>
      </dgm:t>
    </dgm:pt>
    <dgm:pt modelId="{777491F7-3E7A-4FDC-A6A9-FEA54560CB66}" type="sibTrans" cxnId="{EFCF69B9-A6C9-45B9-BF53-C7F0AD1B199F}">
      <dgm:prSet/>
      <dgm:spPr/>
      <dgm:t>
        <a:bodyPr/>
        <a:lstStyle/>
        <a:p>
          <a:pPr latinLnBrk="1"/>
          <a:endParaRPr lang="ko-KR" altLang="en-US" sz="1050" b="1">
            <a:latin typeface="Yu Gothic" panose="020B0400000000000000" pitchFamily="34" charset="-128"/>
          </a:endParaRPr>
        </a:p>
      </dgm:t>
    </dgm:pt>
    <dgm:pt modelId="{B53776C9-E05A-4A0E-8226-6D4E56416B9B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ja-JP" altLang="en-US" sz="1800" b="1" dirty="0">
              <a:latin typeface="Yu Gothic" panose="020B0400000000000000" pitchFamily="34" charset="-128"/>
            </a:rPr>
            <a:t>物事の自動化</a:t>
          </a:r>
          <a:endParaRPr lang="ko-KR" altLang="en-US" sz="1800" b="1" dirty="0">
            <a:latin typeface="Yu Gothic" panose="020B0400000000000000" pitchFamily="34" charset="-128"/>
          </a:endParaRPr>
        </a:p>
      </dgm:t>
    </dgm:pt>
    <dgm:pt modelId="{AB13616A-31E9-495E-90A9-44661C06DB95}" type="parTrans" cxnId="{E5970DC7-EC7E-4CD4-817F-83917DAC18C9}">
      <dgm:prSet/>
      <dgm:spPr/>
      <dgm:t>
        <a:bodyPr/>
        <a:lstStyle/>
        <a:p>
          <a:pPr latinLnBrk="1"/>
          <a:endParaRPr lang="ko-KR" altLang="en-US" sz="1050"/>
        </a:p>
      </dgm:t>
    </dgm:pt>
    <dgm:pt modelId="{A03FC093-A8F3-4A5C-B46B-5C64DDB76D7C}" type="sibTrans" cxnId="{E5970DC7-EC7E-4CD4-817F-83917DAC18C9}">
      <dgm:prSet/>
      <dgm:spPr/>
      <dgm:t>
        <a:bodyPr/>
        <a:lstStyle/>
        <a:p>
          <a:pPr latinLnBrk="1"/>
          <a:endParaRPr lang="ko-KR" altLang="en-US" sz="1050"/>
        </a:p>
      </dgm:t>
    </dgm:pt>
    <dgm:pt modelId="{6BDC2596-D12E-4614-8DC9-D84912B8CDBD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ja-JP" sz="1800" b="1" dirty="0">
              <a:latin typeface="Yu Gothic" panose="020B0400000000000000" pitchFamily="34" charset="-128"/>
            </a:rPr>
            <a:t>QOL</a:t>
          </a:r>
          <a:r>
            <a:rPr lang="ja-JP" altLang="en-US" sz="1800" b="1" dirty="0">
              <a:latin typeface="Yu Gothic" panose="020B0400000000000000" pitchFamily="34" charset="-128"/>
            </a:rPr>
            <a:t>の向上</a:t>
          </a:r>
          <a:endParaRPr lang="ko-KR" altLang="en-US" sz="1800" b="1" dirty="0">
            <a:latin typeface="Yu Gothic" panose="020B0400000000000000" pitchFamily="34" charset="-128"/>
          </a:endParaRPr>
        </a:p>
      </dgm:t>
    </dgm:pt>
    <dgm:pt modelId="{86E13949-89C3-4713-AFF9-1F9BE83A86B3}" type="parTrans" cxnId="{D031E1AF-D779-42BB-B4E8-EB57AFA966E6}">
      <dgm:prSet/>
      <dgm:spPr/>
      <dgm:t>
        <a:bodyPr/>
        <a:lstStyle/>
        <a:p>
          <a:pPr latinLnBrk="1"/>
          <a:endParaRPr lang="ko-KR" altLang="en-US"/>
        </a:p>
      </dgm:t>
    </dgm:pt>
    <dgm:pt modelId="{7905D3BE-D4DF-40DE-9D25-0A3C55721086}" type="sibTrans" cxnId="{D031E1AF-D779-42BB-B4E8-EB57AFA966E6}">
      <dgm:prSet/>
      <dgm:spPr/>
      <dgm:t>
        <a:bodyPr/>
        <a:lstStyle/>
        <a:p>
          <a:pPr latinLnBrk="1"/>
          <a:endParaRPr lang="ko-KR" altLang="en-US"/>
        </a:p>
      </dgm:t>
    </dgm:pt>
    <dgm:pt modelId="{25DF88FC-C3FE-4297-947E-19154738EB6A}" type="pres">
      <dgm:prSet presAssocID="{21E26ED3-65DC-45FB-9149-83A0BC40D37C}" presName="CompostProcess" presStyleCnt="0">
        <dgm:presLayoutVars>
          <dgm:dir/>
          <dgm:resizeHandles val="exact"/>
        </dgm:presLayoutVars>
      </dgm:prSet>
      <dgm:spPr/>
    </dgm:pt>
    <dgm:pt modelId="{CA798E00-F77A-42FC-A196-8E9B310CD8D8}" type="pres">
      <dgm:prSet presAssocID="{21E26ED3-65DC-45FB-9149-83A0BC40D37C}" presName="arrow" presStyleLbl="bgShp" presStyleIdx="0" presStyleCnt="1"/>
      <dgm:spPr/>
    </dgm:pt>
    <dgm:pt modelId="{3DF7A389-8F06-4491-B6E0-C879CA6BEB81}" type="pres">
      <dgm:prSet presAssocID="{21E26ED3-65DC-45FB-9149-83A0BC40D37C}" presName="linearProcess" presStyleCnt="0"/>
      <dgm:spPr/>
    </dgm:pt>
    <dgm:pt modelId="{CDF5BCFB-73D8-40CE-B8C4-B9E85B3F5224}" type="pres">
      <dgm:prSet presAssocID="{AF85D85B-F6E1-4306-A104-A70E52294565}" presName="textNode" presStyleLbl="node1" presStyleIdx="0" presStyleCnt="4">
        <dgm:presLayoutVars>
          <dgm:bulletEnabled val="1"/>
        </dgm:presLayoutVars>
      </dgm:prSet>
      <dgm:spPr/>
    </dgm:pt>
    <dgm:pt modelId="{DBFE8944-B1E2-4897-BA45-66102F62644E}" type="pres">
      <dgm:prSet presAssocID="{76C4A61E-63CC-4AA7-BF69-09BBD307957A}" presName="sibTrans" presStyleCnt="0"/>
      <dgm:spPr/>
    </dgm:pt>
    <dgm:pt modelId="{FFA66A2F-DA9F-4157-BAD9-47274A0DD52D}" type="pres">
      <dgm:prSet presAssocID="{2B54C319-82C4-425B-814F-1E42A736A282}" presName="textNode" presStyleLbl="node1" presStyleIdx="1" presStyleCnt="4">
        <dgm:presLayoutVars>
          <dgm:bulletEnabled val="1"/>
        </dgm:presLayoutVars>
      </dgm:prSet>
      <dgm:spPr/>
    </dgm:pt>
    <dgm:pt modelId="{3C81BF6C-96E0-42AE-BBE1-28E82426EC88}" type="pres">
      <dgm:prSet presAssocID="{777491F7-3E7A-4FDC-A6A9-FEA54560CB66}" presName="sibTrans" presStyleCnt="0"/>
      <dgm:spPr/>
    </dgm:pt>
    <dgm:pt modelId="{443C98BD-FAA3-4941-AB80-8ED124848EE2}" type="pres">
      <dgm:prSet presAssocID="{B53776C9-E05A-4A0E-8226-6D4E56416B9B}" presName="textNode" presStyleLbl="node1" presStyleIdx="2" presStyleCnt="4">
        <dgm:presLayoutVars>
          <dgm:bulletEnabled val="1"/>
        </dgm:presLayoutVars>
      </dgm:prSet>
      <dgm:spPr/>
    </dgm:pt>
    <dgm:pt modelId="{ECB45A22-5061-4A23-B8F5-91EA4B84845E}" type="pres">
      <dgm:prSet presAssocID="{A03FC093-A8F3-4A5C-B46B-5C64DDB76D7C}" presName="sibTrans" presStyleCnt="0"/>
      <dgm:spPr/>
    </dgm:pt>
    <dgm:pt modelId="{D06FE99D-BB30-4520-9831-16895E7E8FBB}" type="pres">
      <dgm:prSet presAssocID="{6BDC2596-D12E-4614-8DC9-D84912B8CDB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1A00661-0361-4B7A-B5B8-BA11D3930323}" type="presOf" srcId="{B53776C9-E05A-4A0E-8226-6D4E56416B9B}" destId="{443C98BD-FAA3-4941-AB80-8ED124848EE2}" srcOrd="0" destOrd="0" presId="urn:microsoft.com/office/officeart/2005/8/layout/hProcess9"/>
    <dgm:cxn modelId="{151DB762-BBA4-4F37-B784-B971342155FD}" type="presOf" srcId="{6BDC2596-D12E-4614-8DC9-D84912B8CDBD}" destId="{D06FE99D-BB30-4520-9831-16895E7E8FBB}" srcOrd="0" destOrd="0" presId="urn:microsoft.com/office/officeart/2005/8/layout/hProcess9"/>
    <dgm:cxn modelId="{366AFF4B-F002-46E8-B973-8A8A868B91B2}" srcId="{21E26ED3-65DC-45FB-9149-83A0BC40D37C}" destId="{AF85D85B-F6E1-4306-A104-A70E52294565}" srcOrd="0" destOrd="0" parTransId="{9F00ECC7-2043-4F6C-9ECD-2E9A9D9EFB2C}" sibTransId="{76C4A61E-63CC-4AA7-BF69-09BBD307957A}"/>
    <dgm:cxn modelId="{D2FDF170-5A77-4033-BC44-0C9663291E8D}" type="presOf" srcId="{21E26ED3-65DC-45FB-9149-83A0BC40D37C}" destId="{25DF88FC-C3FE-4297-947E-19154738EB6A}" srcOrd="0" destOrd="0" presId="urn:microsoft.com/office/officeart/2005/8/layout/hProcess9"/>
    <dgm:cxn modelId="{D031E1AF-D779-42BB-B4E8-EB57AFA966E6}" srcId="{21E26ED3-65DC-45FB-9149-83A0BC40D37C}" destId="{6BDC2596-D12E-4614-8DC9-D84912B8CDBD}" srcOrd="3" destOrd="0" parTransId="{86E13949-89C3-4713-AFF9-1F9BE83A86B3}" sibTransId="{7905D3BE-D4DF-40DE-9D25-0A3C55721086}"/>
    <dgm:cxn modelId="{EFCF69B9-A6C9-45B9-BF53-C7F0AD1B199F}" srcId="{21E26ED3-65DC-45FB-9149-83A0BC40D37C}" destId="{2B54C319-82C4-425B-814F-1E42A736A282}" srcOrd="1" destOrd="0" parTransId="{152A0D15-8C16-4F16-8A91-BEF645FF095A}" sibTransId="{777491F7-3E7A-4FDC-A6A9-FEA54560CB66}"/>
    <dgm:cxn modelId="{E5970DC7-EC7E-4CD4-817F-83917DAC18C9}" srcId="{21E26ED3-65DC-45FB-9149-83A0BC40D37C}" destId="{B53776C9-E05A-4A0E-8226-6D4E56416B9B}" srcOrd="2" destOrd="0" parTransId="{AB13616A-31E9-495E-90A9-44661C06DB95}" sibTransId="{A03FC093-A8F3-4A5C-B46B-5C64DDB76D7C}"/>
    <dgm:cxn modelId="{C90CA0D4-CC96-422B-ADC2-BFC02DD11DA4}" type="presOf" srcId="{AF85D85B-F6E1-4306-A104-A70E52294565}" destId="{CDF5BCFB-73D8-40CE-B8C4-B9E85B3F5224}" srcOrd="0" destOrd="0" presId="urn:microsoft.com/office/officeart/2005/8/layout/hProcess9"/>
    <dgm:cxn modelId="{CDD274F2-955C-44C8-8A63-B918A9931F66}" type="presOf" srcId="{2B54C319-82C4-425B-814F-1E42A736A282}" destId="{FFA66A2F-DA9F-4157-BAD9-47274A0DD52D}" srcOrd="0" destOrd="0" presId="urn:microsoft.com/office/officeart/2005/8/layout/hProcess9"/>
    <dgm:cxn modelId="{5394E102-BEEC-4E62-89A5-CF3C8CC42B45}" type="presParOf" srcId="{25DF88FC-C3FE-4297-947E-19154738EB6A}" destId="{CA798E00-F77A-42FC-A196-8E9B310CD8D8}" srcOrd="0" destOrd="0" presId="urn:microsoft.com/office/officeart/2005/8/layout/hProcess9"/>
    <dgm:cxn modelId="{40368984-FFEE-4B62-9878-9AB82DE437F8}" type="presParOf" srcId="{25DF88FC-C3FE-4297-947E-19154738EB6A}" destId="{3DF7A389-8F06-4491-B6E0-C879CA6BEB81}" srcOrd="1" destOrd="0" presId="urn:microsoft.com/office/officeart/2005/8/layout/hProcess9"/>
    <dgm:cxn modelId="{85B30C0E-D45C-477C-9E7D-4F6074C50C12}" type="presParOf" srcId="{3DF7A389-8F06-4491-B6E0-C879CA6BEB81}" destId="{CDF5BCFB-73D8-40CE-B8C4-B9E85B3F5224}" srcOrd="0" destOrd="0" presId="urn:microsoft.com/office/officeart/2005/8/layout/hProcess9"/>
    <dgm:cxn modelId="{09865DF9-D70F-419A-8D87-8247415B55EE}" type="presParOf" srcId="{3DF7A389-8F06-4491-B6E0-C879CA6BEB81}" destId="{DBFE8944-B1E2-4897-BA45-66102F62644E}" srcOrd="1" destOrd="0" presId="urn:microsoft.com/office/officeart/2005/8/layout/hProcess9"/>
    <dgm:cxn modelId="{48EF6A7F-2602-42DF-8645-9DA4380A151C}" type="presParOf" srcId="{3DF7A389-8F06-4491-B6E0-C879CA6BEB81}" destId="{FFA66A2F-DA9F-4157-BAD9-47274A0DD52D}" srcOrd="2" destOrd="0" presId="urn:microsoft.com/office/officeart/2005/8/layout/hProcess9"/>
    <dgm:cxn modelId="{4D0159E2-8439-46F4-8968-A5C169A8E3AD}" type="presParOf" srcId="{3DF7A389-8F06-4491-B6E0-C879CA6BEB81}" destId="{3C81BF6C-96E0-42AE-BBE1-28E82426EC88}" srcOrd="3" destOrd="0" presId="urn:microsoft.com/office/officeart/2005/8/layout/hProcess9"/>
    <dgm:cxn modelId="{F7C245A5-5F99-453C-800F-263FA0223B16}" type="presParOf" srcId="{3DF7A389-8F06-4491-B6E0-C879CA6BEB81}" destId="{443C98BD-FAA3-4941-AB80-8ED124848EE2}" srcOrd="4" destOrd="0" presId="urn:microsoft.com/office/officeart/2005/8/layout/hProcess9"/>
    <dgm:cxn modelId="{F8050B44-0C3E-40C9-B75D-3BBFFC0846D2}" type="presParOf" srcId="{3DF7A389-8F06-4491-B6E0-C879CA6BEB81}" destId="{ECB45A22-5061-4A23-B8F5-91EA4B84845E}" srcOrd="5" destOrd="0" presId="urn:microsoft.com/office/officeart/2005/8/layout/hProcess9"/>
    <dgm:cxn modelId="{C5CBF3AF-6A52-4D80-B2F5-57A54C1262F1}" type="presParOf" srcId="{3DF7A389-8F06-4491-B6E0-C879CA6BEB81}" destId="{D06FE99D-BB30-4520-9831-16895E7E8FB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BA1A2-BD2F-4B89-9689-48D5EC0417B8}">
      <dsp:nvSpPr>
        <dsp:cNvPr id="0" name=""/>
        <dsp:cNvSpPr/>
      </dsp:nvSpPr>
      <dsp:spPr>
        <a:xfrm>
          <a:off x="7303" y="261647"/>
          <a:ext cx="2433705" cy="3993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+mn-ea"/>
              <a:ea typeface="+mn-ea"/>
            </a:rPr>
            <a:t>現場で検査対象撮影</a:t>
          </a:r>
          <a:endParaRPr lang="ko-KR" altLang="en-US" sz="1600" b="1" kern="1200" dirty="0">
            <a:latin typeface="+mn-ea"/>
            <a:ea typeface="+mn-ea"/>
          </a:endParaRPr>
        </a:p>
      </dsp:txBody>
      <dsp:txXfrm>
        <a:off x="18998" y="273342"/>
        <a:ext cx="2410315" cy="375922"/>
      </dsp:txXfrm>
    </dsp:sp>
    <dsp:sp modelId="{56BE58CF-92D9-4119-B74F-7D6E14A50E55}">
      <dsp:nvSpPr>
        <dsp:cNvPr id="0" name=""/>
        <dsp:cNvSpPr/>
      </dsp:nvSpPr>
      <dsp:spPr>
        <a:xfrm>
          <a:off x="2563615" y="309271"/>
          <a:ext cx="259926" cy="30406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1" kern="1200">
            <a:latin typeface="+mn-ea"/>
            <a:ea typeface="+mn-ea"/>
          </a:endParaRPr>
        </a:p>
      </dsp:txBody>
      <dsp:txXfrm>
        <a:off x="2563615" y="370084"/>
        <a:ext cx="181948" cy="182438"/>
      </dsp:txXfrm>
    </dsp:sp>
    <dsp:sp modelId="{3D4E5E43-9D66-4949-8973-3933DC3C0766}">
      <dsp:nvSpPr>
        <dsp:cNvPr id="0" name=""/>
        <dsp:cNvSpPr/>
      </dsp:nvSpPr>
      <dsp:spPr>
        <a:xfrm>
          <a:off x="2931435" y="261375"/>
          <a:ext cx="2433705" cy="3998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+mn-ea"/>
              <a:ea typeface="+mn-ea"/>
            </a:rPr>
            <a:t>事務所に持ち帰り分析</a:t>
          </a:r>
          <a:endParaRPr lang="ko-KR" altLang="en-US" sz="1600" b="1" kern="1200" dirty="0">
            <a:latin typeface="+mn-ea"/>
            <a:ea typeface="+mn-ea"/>
          </a:endParaRPr>
        </a:p>
      </dsp:txBody>
      <dsp:txXfrm>
        <a:off x="2943146" y="273086"/>
        <a:ext cx="2410283" cy="376434"/>
      </dsp:txXfrm>
    </dsp:sp>
    <dsp:sp modelId="{A2FB1324-0F2D-4F3A-A2B1-108A5326D9A8}">
      <dsp:nvSpPr>
        <dsp:cNvPr id="0" name=""/>
        <dsp:cNvSpPr/>
      </dsp:nvSpPr>
      <dsp:spPr>
        <a:xfrm>
          <a:off x="5487747" y="309271"/>
          <a:ext cx="259926" cy="30406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1" kern="1200">
            <a:latin typeface="+mn-ea"/>
            <a:ea typeface="+mn-ea"/>
          </a:endParaRPr>
        </a:p>
      </dsp:txBody>
      <dsp:txXfrm>
        <a:off x="5487747" y="370084"/>
        <a:ext cx="181948" cy="182438"/>
      </dsp:txXfrm>
    </dsp:sp>
    <dsp:sp modelId="{5C566C2F-7B21-4AF9-BF3D-2137E2AC26CC}">
      <dsp:nvSpPr>
        <dsp:cNvPr id="0" name=""/>
        <dsp:cNvSpPr/>
      </dsp:nvSpPr>
      <dsp:spPr>
        <a:xfrm>
          <a:off x="5855567" y="261111"/>
          <a:ext cx="2433705" cy="4003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400" b="1" kern="1200" dirty="0">
              <a:latin typeface="+mn-ea"/>
              <a:ea typeface="+mn-ea"/>
            </a:rPr>
            <a:t>現場の壁面に結果をマーク</a:t>
          </a:r>
          <a:endParaRPr lang="ko-KR" altLang="en-US" sz="1400" b="1" kern="1200" dirty="0">
            <a:latin typeface="+mn-ea"/>
            <a:ea typeface="+mn-ea"/>
          </a:endParaRPr>
        </a:p>
      </dsp:txBody>
      <dsp:txXfrm>
        <a:off x="5867294" y="272838"/>
        <a:ext cx="2410251" cy="376930"/>
      </dsp:txXfrm>
    </dsp:sp>
    <dsp:sp modelId="{4FB1830A-DC17-47BD-8192-190C38ED4422}">
      <dsp:nvSpPr>
        <dsp:cNvPr id="0" name=""/>
        <dsp:cNvSpPr/>
      </dsp:nvSpPr>
      <dsp:spPr>
        <a:xfrm>
          <a:off x="8411879" y="309271"/>
          <a:ext cx="259926" cy="30406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1" kern="1200">
            <a:latin typeface="+mn-ea"/>
            <a:ea typeface="+mn-ea"/>
          </a:endParaRPr>
        </a:p>
      </dsp:txBody>
      <dsp:txXfrm>
        <a:off x="8411879" y="370084"/>
        <a:ext cx="181948" cy="182438"/>
      </dsp:txXfrm>
    </dsp:sp>
    <dsp:sp modelId="{DA167BBC-EC57-45F9-8BF3-80DD2FF8F3B2}">
      <dsp:nvSpPr>
        <dsp:cNvPr id="0" name=""/>
        <dsp:cNvSpPr/>
      </dsp:nvSpPr>
      <dsp:spPr>
        <a:xfrm>
          <a:off x="8779698" y="260856"/>
          <a:ext cx="2433705" cy="4008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+mn-ea"/>
              <a:ea typeface="+mn-ea"/>
            </a:rPr>
            <a:t>修理有無を判断</a:t>
          </a:r>
          <a:endParaRPr lang="ko-KR" altLang="en-US" sz="1600" b="1" kern="1200" dirty="0">
            <a:latin typeface="+mn-ea"/>
            <a:ea typeface="+mn-ea"/>
          </a:endParaRPr>
        </a:p>
      </dsp:txBody>
      <dsp:txXfrm>
        <a:off x="8791440" y="272598"/>
        <a:ext cx="2410221" cy="377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37D49-9003-45B4-A292-6DE1723E3267}">
      <dsp:nvSpPr>
        <dsp:cNvPr id="0" name=""/>
        <dsp:cNvSpPr/>
      </dsp:nvSpPr>
      <dsp:spPr>
        <a:xfrm>
          <a:off x="2725" y="14608"/>
          <a:ext cx="2657757" cy="892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b="1" kern="12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ひび割れ検出</a:t>
          </a:r>
          <a:endParaRPr lang="ko-KR" altLang="en-US" sz="2000" kern="1200" dirty="0">
            <a:latin typeface="Yu Gothic" panose="020B0400000000000000" pitchFamily="34" charset="-128"/>
          </a:endParaRPr>
        </a:p>
      </dsp:txBody>
      <dsp:txXfrm>
        <a:off x="2725" y="14608"/>
        <a:ext cx="2657757" cy="892800"/>
      </dsp:txXfrm>
    </dsp:sp>
    <dsp:sp modelId="{B7285FEC-9CAA-4605-87B7-594C7645EAE9}">
      <dsp:nvSpPr>
        <dsp:cNvPr id="0" name=""/>
        <dsp:cNvSpPr/>
      </dsp:nvSpPr>
      <dsp:spPr>
        <a:xfrm>
          <a:off x="2725" y="907409"/>
          <a:ext cx="2657757" cy="1361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機械学習による画像処理．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人間より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検出精度が低い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．</a:t>
          </a:r>
          <a:endParaRPr lang="en-US" altLang="ja-JP" sz="1400" b="1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2725" y="907409"/>
        <a:ext cx="2657757" cy="1361520"/>
      </dsp:txXfrm>
    </dsp:sp>
    <dsp:sp modelId="{14791484-7D4E-4957-A5A3-7F5A9D016AB1}">
      <dsp:nvSpPr>
        <dsp:cNvPr id="0" name=""/>
        <dsp:cNvSpPr/>
      </dsp:nvSpPr>
      <dsp:spPr>
        <a:xfrm>
          <a:off x="3032570" y="14608"/>
          <a:ext cx="2657757" cy="892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検出結果の補正</a:t>
          </a:r>
          <a:endParaRPr lang="ko-KR" sz="2000" b="1" kern="1200" dirty="0">
            <a:latin typeface="Yu Gothic" panose="020B0400000000000000" pitchFamily="34" charset="-128"/>
          </a:endParaRPr>
        </a:p>
      </dsp:txBody>
      <dsp:txXfrm>
        <a:off x="3032570" y="14608"/>
        <a:ext cx="2657757" cy="892800"/>
      </dsp:txXfrm>
    </dsp:sp>
    <dsp:sp modelId="{37ECFC9A-408D-4208-9753-EF0E5212FA70}">
      <dsp:nvSpPr>
        <dsp:cNvPr id="0" name=""/>
        <dsp:cNvSpPr/>
      </dsp:nvSpPr>
      <dsp:spPr>
        <a:xfrm>
          <a:off x="3032570" y="907409"/>
          <a:ext cx="2657757" cy="1361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を修正して記録．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専門家が</a:t>
          </a:r>
          <a:r>
            <a:rPr lang="ja-JP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直接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画像処理ソフト</a:t>
          </a:r>
          <a:r>
            <a:rPr lang="ja-JP" altLang="en-US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などを利用して</a:t>
          </a:r>
          <a:r>
            <a:rPr lang="ja-JP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修正</a:t>
          </a:r>
          <a:r>
            <a:rPr lang="ja-JP" altLang="en-US" sz="14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．</a:t>
          </a:r>
          <a:endParaRPr lang="ko-KR" sz="1400" b="1" kern="1200" dirty="0">
            <a:solidFill>
              <a:schemeClr val="tx1"/>
            </a:solidFill>
            <a:latin typeface="Yu Gothic" panose="020B0400000000000000" pitchFamily="34" charset="-128"/>
          </a:endParaRPr>
        </a:p>
      </dsp:txBody>
      <dsp:txXfrm>
        <a:off x="3032570" y="907409"/>
        <a:ext cx="2657757" cy="1361520"/>
      </dsp:txXfrm>
    </dsp:sp>
    <dsp:sp modelId="{E10C45A3-73FA-4B8C-91A0-A8D7B9E54C22}">
      <dsp:nvSpPr>
        <dsp:cNvPr id="0" name=""/>
        <dsp:cNvSpPr/>
      </dsp:nvSpPr>
      <dsp:spPr>
        <a:xfrm>
          <a:off x="6062414" y="14608"/>
          <a:ext cx="2657757" cy="8928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b="1" kern="12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検出結果の提示</a:t>
          </a:r>
          <a:endParaRPr lang="ko-KR" sz="2000" b="1" kern="1200" dirty="0">
            <a:latin typeface="Yu Gothic" panose="020B0400000000000000" pitchFamily="34" charset="-128"/>
          </a:endParaRPr>
        </a:p>
      </dsp:txBody>
      <dsp:txXfrm>
        <a:off x="6062414" y="14608"/>
        <a:ext cx="2657757" cy="892800"/>
      </dsp:txXfrm>
    </dsp:sp>
    <dsp:sp modelId="{1F77CBA7-417D-486E-B8EA-78EF29E351FC}">
      <dsp:nvSpPr>
        <dsp:cNvPr id="0" name=""/>
        <dsp:cNvSpPr/>
      </dsp:nvSpPr>
      <dsp:spPr>
        <a:xfrm>
          <a:off x="6062414" y="907409"/>
          <a:ext cx="2657757" cy="1361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Mixed Reality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（</a:t>
          </a:r>
          <a: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）により</a:t>
          </a:r>
          <a:b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壁面に結果を提示．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</a:rPr>
            <a:t>結果提示のみ</a:t>
          </a:r>
          <a:r>
            <a:rPr lang="ja-JP" altLang="en-US" sz="1400" b="1" kern="1200" dirty="0">
              <a:latin typeface="Yu Gothic" panose="020B0400000000000000" pitchFamily="34" charset="-128"/>
            </a:rPr>
            <a:t>のシステム．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6062414" y="907409"/>
        <a:ext cx="2657757" cy="1361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37D49-9003-45B4-A292-6DE1723E3267}">
      <dsp:nvSpPr>
        <dsp:cNvPr id="0" name=""/>
        <dsp:cNvSpPr/>
      </dsp:nvSpPr>
      <dsp:spPr>
        <a:xfrm>
          <a:off x="4327" y="12998"/>
          <a:ext cx="2601972" cy="5760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検査対象の</a:t>
          </a: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自動撮影</a:t>
          </a:r>
          <a:endParaRPr lang="ko-KR" altLang="en-US" sz="1600" kern="1200" dirty="0">
            <a:latin typeface="Yu Gothic" panose="020B0400000000000000" pitchFamily="34" charset="-128"/>
          </a:endParaRPr>
        </a:p>
      </dsp:txBody>
      <dsp:txXfrm>
        <a:off x="4327" y="12998"/>
        <a:ext cx="2601972" cy="576000"/>
      </dsp:txXfrm>
    </dsp:sp>
    <dsp:sp modelId="{B7285FEC-9CAA-4605-87B7-594C7645EAE9}">
      <dsp:nvSpPr>
        <dsp:cNvPr id="0" name=""/>
        <dsp:cNvSpPr/>
      </dsp:nvSpPr>
      <dsp:spPr>
        <a:xfrm>
          <a:off x="4327" y="588998"/>
          <a:ext cx="2601972" cy="87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検査に必要な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十分な画素数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を持ったカメラを使用．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4327" y="588998"/>
        <a:ext cx="2601972" cy="878400"/>
      </dsp:txXfrm>
    </dsp:sp>
    <dsp:sp modelId="{14791484-7D4E-4957-A5A3-7F5A9D016AB1}">
      <dsp:nvSpPr>
        <dsp:cNvPr id="0" name=""/>
        <dsp:cNvSpPr/>
      </dsp:nvSpPr>
      <dsp:spPr>
        <a:xfrm>
          <a:off x="2970576" y="12998"/>
          <a:ext cx="2601972" cy="5760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ひび割れ自動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検出</a:t>
          </a: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2970576" y="12998"/>
        <a:ext cx="2601972" cy="576000"/>
      </dsp:txXfrm>
    </dsp:sp>
    <dsp:sp modelId="{37ECFC9A-408D-4208-9753-EF0E5212FA70}">
      <dsp:nvSpPr>
        <dsp:cNvPr id="0" name=""/>
        <dsp:cNvSpPr/>
      </dsp:nvSpPr>
      <dsp:spPr>
        <a:xfrm>
          <a:off x="2970576" y="588998"/>
          <a:ext cx="2601972" cy="87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機械学習による画像処理．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</a:rPr>
            <a:t>人間の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</a:rPr>
            <a:t>補正値から学習</a:t>
          </a:r>
          <a:r>
            <a:rPr lang="ja-JP" altLang="en-US" sz="1400" b="1" kern="1200" dirty="0">
              <a:latin typeface="Yu Gothic" panose="020B0400000000000000" pitchFamily="34" charset="-128"/>
            </a:rPr>
            <a:t>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2970576" y="588998"/>
        <a:ext cx="2601972" cy="878400"/>
      </dsp:txXfrm>
    </dsp:sp>
    <dsp:sp modelId="{E10C45A3-73FA-4B8C-91A0-A8D7B9E54C22}">
      <dsp:nvSpPr>
        <dsp:cNvPr id="0" name=""/>
        <dsp:cNvSpPr/>
      </dsp:nvSpPr>
      <dsp:spPr>
        <a:xfrm>
          <a:off x="5936825" y="12998"/>
          <a:ext cx="2601972" cy="5760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MR</a:t>
          </a: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によ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る検査結果の提示</a:t>
          </a: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5936825" y="12998"/>
        <a:ext cx="2601972" cy="576000"/>
      </dsp:txXfrm>
    </dsp:sp>
    <dsp:sp modelId="{1F77CBA7-417D-486E-B8EA-78EF29E351FC}">
      <dsp:nvSpPr>
        <dsp:cNvPr id="0" name=""/>
        <dsp:cNvSpPr/>
      </dsp:nvSpPr>
      <dsp:spPr>
        <a:xfrm>
          <a:off x="5936825" y="588998"/>
          <a:ext cx="2601972" cy="87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誤検出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があった場合，</a:t>
          </a:r>
          <a:r>
            <a:rPr 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人が</a:t>
          </a:r>
          <a:b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修正領域をジェスチャーで</a:t>
          </a:r>
          <a:b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</a:b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指定して</a:t>
          </a: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再処理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実行．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5936825" y="588998"/>
        <a:ext cx="2601972" cy="878400"/>
      </dsp:txXfrm>
    </dsp:sp>
    <dsp:sp modelId="{76BB7BE0-5970-4D49-82CF-24B063BCB718}">
      <dsp:nvSpPr>
        <dsp:cNvPr id="0" name=""/>
        <dsp:cNvSpPr/>
      </dsp:nvSpPr>
      <dsp:spPr>
        <a:xfrm>
          <a:off x="8903074" y="12998"/>
          <a:ext cx="2601972" cy="5760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検査結果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の</a:t>
          </a:r>
          <a:r>
            <a:rPr lang="ja-JP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保存</a:t>
          </a:r>
          <a:r>
            <a:rPr lang="ja-JP" altLang="en-US" sz="16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・利用</a:t>
          </a:r>
          <a:endParaRPr lang="ko-KR" sz="1600" b="1" kern="1200" dirty="0">
            <a:latin typeface="Yu Gothic" panose="020B0400000000000000" pitchFamily="34" charset="-128"/>
          </a:endParaRPr>
        </a:p>
      </dsp:txBody>
      <dsp:txXfrm>
        <a:off x="8903074" y="12998"/>
        <a:ext cx="2601972" cy="576000"/>
      </dsp:txXfrm>
    </dsp:sp>
    <dsp:sp modelId="{B784ACA5-4AA3-4EF3-B183-6BF2605F3A6C}">
      <dsp:nvSpPr>
        <dsp:cNvPr id="0" name=""/>
        <dsp:cNvSpPr/>
      </dsp:nvSpPr>
      <dsp:spPr>
        <a:xfrm>
          <a:off x="8903074" y="588998"/>
          <a:ext cx="2601972" cy="87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検査結果を３</a:t>
          </a:r>
          <a:r>
            <a:rPr lang="en-US" alt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D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データで保存．</a:t>
          </a:r>
          <a:endParaRPr lang="ko-KR" sz="1400" b="1" kern="1200" dirty="0">
            <a:latin typeface="Yu Gothic" panose="020B0400000000000000" pitchFamily="34" charset="-128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b="1" kern="1200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修理の有無</a:t>
          </a:r>
          <a:r>
            <a:rPr lang="ja-JP" altLang="en-US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を判別．</a:t>
          </a:r>
          <a:r>
            <a:rPr lang="ja-JP" sz="14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 </a:t>
          </a:r>
          <a:endParaRPr lang="ko-KR" sz="1400" b="1" kern="1200" dirty="0">
            <a:latin typeface="Yu Gothic" panose="020B0400000000000000" pitchFamily="34" charset="-128"/>
          </a:endParaRPr>
        </a:p>
      </dsp:txBody>
      <dsp:txXfrm>
        <a:off x="8903074" y="588998"/>
        <a:ext cx="2601972" cy="878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875E-2D67-4780-A38D-854CE2B2C578}">
      <dsp:nvSpPr>
        <dsp:cNvPr id="0" name=""/>
        <dsp:cNvSpPr/>
      </dsp:nvSpPr>
      <dsp:spPr>
        <a:xfrm>
          <a:off x="2970" y="0"/>
          <a:ext cx="3618896" cy="83741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B4</a:t>
          </a:r>
          <a:endParaRPr lang="ko-KR" altLang="en-US" sz="2800" b="1" kern="1200" dirty="0">
            <a:latin typeface="Yu Gothic" panose="020B0400000000000000" pitchFamily="34" charset="-128"/>
          </a:endParaRPr>
        </a:p>
      </dsp:txBody>
      <dsp:txXfrm>
        <a:off x="421680" y="0"/>
        <a:ext cx="2781477" cy="837419"/>
      </dsp:txXfrm>
    </dsp:sp>
    <dsp:sp modelId="{675467E6-A946-4B72-909E-FE00E0268428}">
      <dsp:nvSpPr>
        <dsp:cNvPr id="0" name=""/>
        <dsp:cNvSpPr/>
      </dsp:nvSpPr>
      <dsp:spPr>
        <a:xfrm>
          <a:off x="3259976" y="0"/>
          <a:ext cx="3618896" cy="83741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M1</a:t>
          </a:r>
          <a:endParaRPr lang="ko-KR" altLang="en-US" sz="2800" b="1" kern="1200" dirty="0">
            <a:latin typeface="Yu Gothic" panose="020B0400000000000000" pitchFamily="34" charset="-128"/>
          </a:endParaRPr>
        </a:p>
      </dsp:txBody>
      <dsp:txXfrm>
        <a:off x="3678686" y="0"/>
        <a:ext cx="2781477" cy="837419"/>
      </dsp:txXfrm>
    </dsp:sp>
    <dsp:sp modelId="{0E58DCBA-F7F1-4F7F-88D5-F9E05526C4CB}">
      <dsp:nvSpPr>
        <dsp:cNvPr id="0" name=""/>
        <dsp:cNvSpPr/>
      </dsp:nvSpPr>
      <dsp:spPr>
        <a:xfrm>
          <a:off x="6516983" y="0"/>
          <a:ext cx="3618896" cy="837419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latin typeface="Yu Gothic" panose="020B0400000000000000" pitchFamily="34" charset="-128"/>
              <a:ea typeface="Yu Gothic" panose="020B0400000000000000" pitchFamily="34" charset="-128"/>
            </a:rPr>
            <a:t>M2</a:t>
          </a:r>
          <a:endParaRPr lang="ko-KR" altLang="en-US" sz="2800" b="1" kern="1200" dirty="0">
            <a:latin typeface="Yu Gothic" panose="020B0400000000000000" pitchFamily="34" charset="-128"/>
          </a:endParaRPr>
        </a:p>
      </dsp:txBody>
      <dsp:txXfrm>
        <a:off x="6935693" y="0"/>
        <a:ext cx="2781477" cy="837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98E00-F77A-42FC-A196-8E9B310CD8D8}">
      <dsp:nvSpPr>
        <dsp:cNvPr id="0" name=""/>
        <dsp:cNvSpPr/>
      </dsp:nvSpPr>
      <dsp:spPr>
        <a:xfrm>
          <a:off x="764857" y="0"/>
          <a:ext cx="8668385" cy="215591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F5BCFB-73D8-40CE-B8C4-B9E85B3F5224}">
      <dsp:nvSpPr>
        <dsp:cNvPr id="0" name=""/>
        <dsp:cNvSpPr/>
      </dsp:nvSpPr>
      <dsp:spPr>
        <a:xfrm>
          <a:off x="3485" y="646773"/>
          <a:ext cx="2264695" cy="862364"/>
        </a:xfrm>
        <a:prstGeom prst="round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b="1" kern="1200" dirty="0">
              <a:latin typeface="Yu Gothic" panose="020B0400000000000000" pitchFamily="34" charset="-128"/>
            </a:rPr>
            <a:t>現実世界の</a:t>
          </a:r>
          <a:br>
            <a:rPr lang="en-US" altLang="ja-JP" sz="1800" b="1" kern="1200" dirty="0">
              <a:latin typeface="Yu Gothic" panose="020B0400000000000000" pitchFamily="34" charset="-128"/>
            </a:rPr>
          </a:br>
          <a:r>
            <a:rPr lang="ja-JP" altLang="en-US" sz="1800" b="1" kern="1200" dirty="0">
              <a:latin typeface="Yu Gothic" panose="020B0400000000000000" pitchFamily="34" charset="-128"/>
            </a:rPr>
            <a:t>データ化</a:t>
          </a:r>
          <a:endParaRPr lang="ko-KR" altLang="en-US" sz="1800" b="1" kern="1200" dirty="0">
            <a:latin typeface="Yu Gothic" panose="020B0400000000000000" pitchFamily="34" charset="-128"/>
          </a:endParaRPr>
        </a:p>
      </dsp:txBody>
      <dsp:txXfrm>
        <a:off x="45582" y="688870"/>
        <a:ext cx="2180501" cy="778170"/>
      </dsp:txXfrm>
    </dsp:sp>
    <dsp:sp modelId="{FFA66A2F-DA9F-4157-BAD9-47274A0DD52D}">
      <dsp:nvSpPr>
        <dsp:cNvPr id="0" name=""/>
        <dsp:cNvSpPr/>
      </dsp:nvSpPr>
      <dsp:spPr>
        <a:xfrm>
          <a:off x="2645630" y="646773"/>
          <a:ext cx="2264695" cy="862364"/>
        </a:xfrm>
        <a:prstGeom prst="round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b="1" kern="1200" dirty="0">
              <a:latin typeface="Yu Gothic" panose="020B0400000000000000" pitchFamily="34" charset="-128"/>
            </a:rPr>
            <a:t>あらゆる対象が</a:t>
          </a:r>
          <a:br>
            <a:rPr lang="en-US" altLang="ja-JP" sz="1800" b="1" kern="1200" dirty="0">
              <a:latin typeface="Yu Gothic" panose="020B0400000000000000" pitchFamily="34" charset="-128"/>
            </a:rPr>
          </a:br>
          <a:r>
            <a:rPr lang="ja-JP" altLang="en-US" sz="1800" b="1" kern="1200" dirty="0">
              <a:latin typeface="Yu Gothic" panose="020B0400000000000000" pitchFamily="34" charset="-128"/>
            </a:rPr>
            <a:t>分析可能</a:t>
          </a:r>
          <a:endParaRPr lang="ko-KR" altLang="en-US" sz="1800" b="1" kern="1200" dirty="0">
            <a:latin typeface="Yu Gothic" panose="020B0400000000000000" pitchFamily="34" charset="-128"/>
          </a:endParaRPr>
        </a:p>
      </dsp:txBody>
      <dsp:txXfrm>
        <a:off x="2687727" y="688870"/>
        <a:ext cx="2180501" cy="778170"/>
      </dsp:txXfrm>
    </dsp:sp>
    <dsp:sp modelId="{443C98BD-FAA3-4941-AB80-8ED124848EE2}">
      <dsp:nvSpPr>
        <dsp:cNvPr id="0" name=""/>
        <dsp:cNvSpPr/>
      </dsp:nvSpPr>
      <dsp:spPr>
        <a:xfrm>
          <a:off x="5287774" y="646773"/>
          <a:ext cx="2264695" cy="862364"/>
        </a:xfrm>
        <a:prstGeom prst="round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b="1" kern="1200" dirty="0">
              <a:latin typeface="Yu Gothic" panose="020B0400000000000000" pitchFamily="34" charset="-128"/>
            </a:rPr>
            <a:t>物事の自動化</a:t>
          </a:r>
          <a:endParaRPr lang="ko-KR" altLang="en-US" sz="1800" b="1" kern="1200" dirty="0">
            <a:latin typeface="Yu Gothic" panose="020B0400000000000000" pitchFamily="34" charset="-128"/>
          </a:endParaRPr>
        </a:p>
      </dsp:txBody>
      <dsp:txXfrm>
        <a:off x="5329871" y="688870"/>
        <a:ext cx="2180501" cy="778170"/>
      </dsp:txXfrm>
    </dsp:sp>
    <dsp:sp modelId="{D06FE99D-BB30-4520-9831-16895E7E8FBB}">
      <dsp:nvSpPr>
        <dsp:cNvPr id="0" name=""/>
        <dsp:cNvSpPr/>
      </dsp:nvSpPr>
      <dsp:spPr>
        <a:xfrm>
          <a:off x="7929919" y="646773"/>
          <a:ext cx="2264695" cy="862364"/>
        </a:xfrm>
        <a:prstGeom prst="round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b="1" kern="1200" dirty="0">
              <a:latin typeface="Yu Gothic" panose="020B0400000000000000" pitchFamily="34" charset="-128"/>
            </a:rPr>
            <a:t>QOL</a:t>
          </a:r>
          <a:r>
            <a:rPr lang="ja-JP" altLang="en-US" sz="1800" b="1" kern="1200" dirty="0">
              <a:latin typeface="Yu Gothic" panose="020B0400000000000000" pitchFamily="34" charset="-128"/>
            </a:rPr>
            <a:t>の向上</a:t>
          </a:r>
          <a:endParaRPr lang="ko-KR" altLang="en-US" sz="1800" b="1" kern="1200" dirty="0">
            <a:latin typeface="Yu Gothic" panose="020B0400000000000000" pitchFamily="34" charset="-128"/>
          </a:endParaRPr>
        </a:p>
      </dsp:txBody>
      <dsp:txXfrm>
        <a:off x="7972016" y="688870"/>
        <a:ext cx="2180501" cy="778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AD8A277-FDBF-4B9D-B4E5-98796FBD1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5"/>
            <a:ext cx="2971800" cy="499012"/>
          </a:xfrm>
          <a:prstGeom prst="rect">
            <a:avLst/>
          </a:prstGeom>
        </p:spPr>
        <p:txBody>
          <a:bodyPr vert="horz" lIns="84649" tIns="42325" rIns="84649" bIns="4232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8535C-B31B-4D3B-A3F1-A405A23013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5" y="5"/>
            <a:ext cx="2971800" cy="499012"/>
          </a:xfrm>
          <a:prstGeom prst="rect">
            <a:avLst/>
          </a:prstGeom>
        </p:spPr>
        <p:txBody>
          <a:bodyPr vert="horz" lIns="84649" tIns="42325" rIns="84649" bIns="42325" rtlCol="0"/>
          <a:lstStyle>
            <a:lvl1pPr algn="r">
              <a:defRPr sz="1200"/>
            </a:lvl1pPr>
          </a:lstStyle>
          <a:p>
            <a:fld id="{26A0BA9D-715D-4929-81A0-45AED6A13C69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02D87D-1167-44E6-A4B8-FF441954E7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446686"/>
            <a:ext cx="2971800" cy="499009"/>
          </a:xfrm>
          <a:prstGeom prst="rect">
            <a:avLst/>
          </a:prstGeom>
        </p:spPr>
        <p:txBody>
          <a:bodyPr vert="horz" lIns="84649" tIns="42325" rIns="84649" bIns="4232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2EA92D-2379-4C70-A003-856D641812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5" y="9446686"/>
            <a:ext cx="2971800" cy="499009"/>
          </a:xfrm>
          <a:prstGeom prst="rect">
            <a:avLst/>
          </a:prstGeom>
        </p:spPr>
        <p:txBody>
          <a:bodyPr vert="horz" lIns="84649" tIns="42325" rIns="84649" bIns="42325" rtlCol="0" anchor="b"/>
          <a:lstStyle>
            <a:lvl1pPr algn="r">
              <a:defRPr sz="1200"/>
            </a:lvl1pPr>
          </a:lstStyle>
          <a:p>
            <a:fld id="{03FC22C6-6DF6-40E2-874B-F85588EEA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611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5"/>
            <a:ext cx="2971800" cy="499012"/>
          </a:xfrm>
          <a:prstGeom prst="rect">
            <a:avLst/>
          </a:prstGeom>
        </p:spPr>
        <p:txBody>
          <a:bodyPr vert="horz" lIns="84649" tIns="42325" rIns="84649" bIns="4232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5" y="5"/>
            <a:ext cx="2971800" cy="499012"/>
          </a:xfrm>
          <a:prstGeom prst="rect">
            <a:avLst/>
          </a:prstGeom>
        </p:spPr>
        <p:txBody>
          <a:bodyPr vert="horz" lIns="84649" tIns="42325" rIns="84649" bIns="42325" rtlCol="0"/>
          <a:lstStyle>
            <a:lvl1pPr algn="r">
              <a:defRPr sz="1200"/>
            </a:lvl1pPr>
          </a:lstStyle>
          <a:p>
            <a:fld id="{677728D5-7760-40CC-8F3F-2C7F083D06B4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4649" tIns="42325" rIns="84649" bIns="423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6"/>
            <a:ext cx="5486400" cy="3916115"/>
          </a:xfrm>
          <a:prstGeom prst="rect">
            <a:avLst/>
          </a:prstGeom>
        </p:spPr>
        <p:txBody>
          <a:bodyPr vert="horz" lIns="84649" tIns="42325" rIns="84649" bIns="42325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6686"/>
            <a:ext cx="2971800" cy="499009"/>
          </a:xfrm>
          <a:prstGeom prst="rect">
            <a:avLst/>
          </a:prstGeom>
        </p:spPr>
        <p:txBody>
          <a:bodyPr vert="horz" lIns="84649" tIns="42325" rIns="84649" bIns="4232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5" y="9446686"/>
            <a:ext cx="2971800" cy="499009"/>
          </a:xfrm>
          <a:prstGeom prst="rect">
            <a:avLst/>
          </a:prstGeom>
        </p:spPr>
        <p:txBody>
          <a:bodyPr vert="horz" lIns="84649" tIns="42325" rIns="84649" bIns="42325" rtlCol="0" anchor="b"/>
          <a:lstStyle>
            <a:lvl1pPr algn="r">
              <a:defRPr sz="1200"/>
            </a:lvl1pPr>
          </a:lstStyle>
          <a:p>
            <a:fld id="{221F12D5-4935-4D63-AEC1-3E76EA915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2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FDBCA1-3624-4B37-82EE-4D5151597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8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F9DDDA-4B5C-4884-B449-702B87C2A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15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AD47E3-24D1-4FE0-B082-E85ABC362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C2350-F53B-4D2D-AC4C-242F6291A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414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C2350-F53B-4D2D-AC4C-242F6291A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8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C2350-F53B-4D2D-AC4C-242F6291A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F12D5-4935-4D63-AEC1-3E76EA915A4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6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35BAC36-5124-4E4D-BA66-98252D27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游ゴシック" panose="020B0400000000000000" pitchFamily="50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7C8DCB24-F84B-4CE1-8DE3-54FF224F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游ゴシック" panose="020B0400000000000000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FF7C5E61-F747-4B5F-BAB4-1C911EB6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2019-07-30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2F607A2-D623-4C6D-A9B6-88AF001B3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1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016CF-56D2-40E4-970F-02760B417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06511"/>
            <a:ext cx="10196946" cy="101623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471F0-267B-4FC4-A194-2FD7E041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DE419F-4449-4E94-8B75-8A2C867E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2019-07-30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C18FCA-BDDE-48C2-973F-6751679A2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0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11701-C822-4EAC-9A51-F9B2E13A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2FF0A1D-C1EF-4822-8E01-D730006B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2019-07-30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243C9-DC30-4CCD-9F4C-3FDCFB514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1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53D9F-420E-40E3-9915-CD4AF78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2019-07-30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5EB24-6D04-4681-B33A-38B47F296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3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50B77E-FB92-40AA-A3AA-7B45F41348D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正方形/長方形 13">
              <a:extLst>
                <a:ext uri="{FF2B5EF4-FFF2-40B4-BE49-F238E27FC236}">
                  <a16:creationId xmlns:a16="http://schemas.microsoft.com/office/drawing/2014/main" id="{F5B5FD86-0F55-4C1D-BAA6-B8FC21AC6D70}"/>
                </a:ext>
              </a:extLst>
            </p:cNvPr>
            <p:cNvSpPr/>
            <p:nvPr userDrawn="1"/>
          </p:nvSpPr>
          <p:spPr>
            <a:xfrm>
              <a:off x="0" y="6451350"/>
              <a:ext cx="12192000" cy="406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  <a:ea typeface="+mn-ea"/>
              </a:endParaRPr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7A1F33B6-FC3F-4933-B821-ADCEE80CC82D}"/>
                </a:ext>
              </a:extLst>
            </p:cNvPr>
            <p:cNvSpPr/>
            <p:nvPr userDrawn="1"/>
          </p:nvSpPr>
          <p:spPr>
            <a:xfrm>
              <a:off x="0" y="0"/>
              <a:ext cx="12192000" cy="115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  <a:ea typeface="+mn-ea"/>
              </a:endParaRPr>
            </a:p>
          </p:txBody>
        </p:sp>
        <p:sp>
          <p:nvSpPr>
            <p:cNvPr id="9" name="正方形/長方形 6">
              <a:extLst>
                <a:ext uri="{FF2B5EF4-FFF2-40B4-BE49-F238E27FC236}">
                  <a16:creationId xmlns:a16="http://schemas.microsoft.com/office/drawing/2014/main" id="{DA79A1B6-D06E-406E-BE3D-3F942BF82DF8}"/>
                </a:ext>
              </a:extLst>
            </p:cNvPr>
            <p:cNvSpPr/>
            <p:nvPr userDrawn="1"/>
          </p:nvSpPr>
          <p:spPr>
            <a:xfrm rot="10800000" flipH="1">
              <a:off x="263236" y="0"/>
              <a:ext cx="512618" cy="138136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28254"/>
                <a:gd name="connsiteY0" fmla="*/ 0 h 914400"/>
                <a:gd name="connsiteX1" fmla="*/ 928254 w 928254"/>
                <a:gd name="connsiteY1" fmla="*/ 360218 h 914400"/>
                <a:gd name="connsiteX2" fmla="*/ 914400 w 928254"/>
                <a:gd name="connsiteY2" fmla="*/ 914400 h 914400"/>
                <a:gd name="connsiteX3" fmla="*/ 0 w 928254"/>
                <a:gd name="connsiteY3" fmla="*/ 914400 h 914400"/>
                <a:gd name="connsiteX4" fmla="*/ 0 w 928254"/>
                <a:gd name="connsiteY4" fmla="*/ 0 h 914400"/>
                <a:gd name="connsiteX0" fmla="*/ 0 w 928254"/>
                <a:gd name="connsiteY0" fmla="*/ 0 h 914400"/>
                <a:gd name="connsiteX1" fmla="*/ 928254 w 928254"/>
                <a:gd name="connsiteY1" fmla="*/ 148183 h 914400"/>
                <a:gd name="connsiteX2" fmla="*/ 914400 w 928254"/>
                <a:gd name="connsiteY2" fmla="*/ 914400 h 914400"/>
                <a:gd name="connsiteX3" fmla="*/ 0 w 928254"/>
                <a:gd name="connsiteY3" fmla="*/ 914400 h 914400"/>
                <a:gd name="connsiteX4" fmla="*/ 0 w 928254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254" h="914400">
                  <a:moveTo>
                    <a:pt x="0" y="0"/>
                  </a:moveTo>
                  <a:lnTo>
                    <a:pt x="928254" y="148183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  <a:ea typeface="+mn-ea"/>
              </a:endParaRPr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5B5ED68E-F212-475F-8EAF-3BA87DE98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492509" y="345629"/>
              <a:ext cx="1191980" cy="482406"/>
            </a:xfrm>
            <a:prstGeom prst="rect">
              <a:avLst/>
            </a:prstGeom>
          </p:spPr>
        </p:pic>
        <p:pic>
          <p:nvPicPr>
            <p:cNvPr id="11" name="図 8">
              <a:extLst>
                <a:ext uri="{FF2B5EF4-FFF2-40B4-BE49-F238E27FC236}">
                  <a16:creationId xmlns:a16="http://schemas.microsoft.com/office/drawing/2014/main" id="{CD9C376C-17D0-4C13-AC84-C6D45428F3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779078" y="6532896"/>
              <a:ext cx="898814" cy="273552"/>
            </a:xfrm>
            <a:prstGeom prst="rect">
              <a:avLst/>
            </a:prstGeom>
          </p:spPr>
        </p:pic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DA2C11-17CA-43F0-ACD2-A8CFB39F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34219"/>
            <a:ext cx="10196946" cy="1016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3B9462-578D-473B-9D61-2FB55D159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7527" y="1468379"/>
            <a:ext cx="10196946" cy="4634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8848F-D60F-4AA7-871F-940D7CAA0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2019-07-30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350DA-9EAD-40AD-AB1D-C9510A6B7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7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4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microsoft.com/office/2007/relationships/hdphoto" Target="../media/hdphoto3.wdp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2.xm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9.wdp"/><Relationship Id="rId3" Type="http://schemas.openxmlformats.org/officeDocument/2006/relationships/diagramData" Target="../diagrams/data3.xml"/><Relationship Id="rId21" Type="http://schemas.openxmlformats.org/officeDocument/2006/relationships/image" Target="../media/image14.png"/><Relationship Id="rId7" Type="http://schemas.microsoft.com/office/2007/relationships/diagramDrawing" Target="../diagrams/drawing3.xml"/><Relationship Id="rId12" Type="http://schemas.microsoft.com/office/2007/relationships/hdphoto" Target="../media/hdphoto6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1.png"/><Relationship Id="rId23" Type="http://schemas.openxmlformats.org/officeDocument/2006/relationships/image" Target="../media/image16.svg"/><Relationship Id="rId10" Type="http://schemas.openxmlformats.org/officeDocument/2006/relationships/image" Target="../media/image8.jpg"/><Relationship Id="rId19" Type="http://schemas.openxmlformats.org/officeDocument/2006/relationships/image" Target="../media/image13.png"/><Relationship Id="rId4" Type="http://schemas.openxmlformats.org/officeDocument/2006/relationships/diagramLayout" Target="../diagrams/layout3.xml"/><Relationship Id="rId9" Type="http://schemas.microsoft.com/office/2007/relationships/hdphoto" Target="../media/hdphoto5.wdp"/><Relationship Id="rId14" Type="http://schemas.microsoft.com/office/2007/relationships/hdphoto" Target="../media/hdphoto7.wdp"/><Relationship Id="rId2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microsoft.com/office/2007/relationships/hdphoto" Target="../media/hdphoto6.wdp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8.jpg"/><Relationship Id="rId10" Type="http://schemas.openxmlformats.org/officeDocument/2006/relationships/image" Target="../media/image15.png"/><Relationship Id="rId4" Type="http://schemas.microsoft.com/office/2007/relationships/hdphoto" Target="../media/hdphoto5.wdp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B3945-4553-47F1-8049-92127327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altLang="ja-JP" sz="4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MRHMD</a:t>
            </a:r>
            <a:r>
              <a:rPr lang="ja-JP" altLang="en-US" sz="4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と電動カメラを用いた</a:t>
            </a:r>
            <a:br>
              <a:rPr lang="en-US" altLang="ja-JP" sz="4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 sz="4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コンクリート壁の</a:t>
            </a:r>
            <a:r>
              <a:rPr lang="ja-JP" altLang="en-US" sz="40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ひび割れ自動検査</a:t>
            </a:r>
            <a:r>
              <a:rPr lang="ja-JP" altLang="en-US" sz="40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</a:t>
            </a:r>
            <a:b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altLang="ja-JP" sz="24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~ Automated</a:t>
            </a:r>
            <a:r>
              <a:rPr lang="ja-JP" altLang="en-US" sz="24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4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Concrete Wall </a:t>
            </a:r>
            <a:r>
              <a:rPr lang="en-US" altLang="ja-JP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Crack Inspection</a:t>
            </a: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4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System </a:t>
            </a:r>
            <a:br>
              <a:rPr lang="en-US" altLang="ja-JP" sz="24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altLang="ja-JP" sz="24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Using </a:t>
            </a:r>
            <a:r>
              <a:rPr lang="en-US" altLang="ja-JP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Mixed Reality</a:t>
            </a:r>
            <a:r>
              <a:rPr lang="ja-JP" alt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Head-Mounted Display</a:t>
            </a: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400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and Motorized Camera ~</a:t>
            </a:r>
            <a:endParaRPr lang="ko-KR" altLang="en-US" sz="3200" dirty="0">
              <a:solidFill>
                <a:srgbClr val="002060"/>
              </a:solidFill>
              <a:latin typeface="Yu Gothic" panose="020B0400000000000000" pitchFamily="34" charset="-128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C2FBE-352A-4F4B-B877-738D59627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ja-JP" sz="2000" b="1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J21446069 </a:t>
            </a:r>
            <a:r>
              <a:rPr lang="en-US" altLang="ko-KR" sz="2000" b="1" dirty="0">
                <a:solidFill>
                  <a:srgbClr val="00206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PARK TAEJOON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29550-C653-4E5F-8978-94D3BED2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2019-08-23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D992D4-2999-4237-9704-AF2BD46E5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1</a:t>
            </a:fld>
            <a:endParaRPr lang="ko-KR" altLang="en-US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34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8B87E-DA82-42FC-B80B-6D525AF0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研究背景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90087E-39D1-4723-8EEE-644FBF4F1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2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1021EBB-1E0E-45FA-96F4-98D622EBDB63}"/>
              </a:ext>
            </a:extLst>
          </p:cNvPr>
          <p:cNvGrpSpPr/>
          <p:nvPr/>
        </p:nvGrpSpPr>
        <p:grpSpPr>
          <a:xfrm>
            <a:off x="440060" y="1628597"/>
            <a:ext cx="6282679" cy="3279161"/>
            <a:chOff x="885860" y="2860541"/>
            <a:chExt cx="6127866" cy="3279161"/>
          </a:xfrm>
        </p:grpSpPr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7870E4AE-0F27-4396-B81E-23D2C6A68DEB}"/>
                </a:ext>
              </a:extLst>
            </p:cNvPr>
            <p:cNvSpPr/>
            <p:nvPr/>
          </p:nvSpPr>
          <p:spPr>
            <a:xfrm>
              <a:off x="3583938" y="4736341"/>
              <a:ext cx="572426" cy="708574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61708B7-7BC5-4254-947B-BB06C23BAAC9}"/>
                </a:ext>
              </a:extLst>
            </p:cNvPr>
            <p:cNvSpPr/>
            <p:nvPr/>
          </p:nvSpPr>
          <p:spPr>
            <a:xfrm>
              <a:off x="885860" y="3772723"/>
              <a:ext cx="6127865" cy="1412355"/>
            </a:xfrm>
            <a:prstGeom prst="roundRect">
              <a:avLst>
                <a:gd name="adj" fmla="val 14163"/>
              </a:avLst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ja-JP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endParaRPr lang="en-US" altLang="ja-JP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lang="ja-JP" altLang="en-US" b="1" dirty="0">
                  <a:solidFill>
                    <a:srgbClr val="FFFF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超高齢化社会</a:t>
              </a:r>
              <a:r>
                <a:rPr lang="ja-JP" altLang="en-US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の観点から，作業を行う</a:t>
              </a:r>
              <a:r>
                <a:rPr lang="ja-JP" altLang="en-US" b="1" dirty="0">
                  <a:solidFill>
                    <a:srgbClr val="FFFF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検査員が不足</a:t>
              </a:r>
              <a:r>
                <a:rPr lang="ja-JP" altLang="en-US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する</a:t>
              </a:r>
              <a:endParaRPr lang="en-US" altLang="ja-JP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D667E20-60F8-4995-9B0B-3F251A3A4016}"/>
                </a:ext>
              </a:extLst>
            </p:cNvPr>
            <p:cNvSpPr/>
            <p:nvPr/>
          </p:nvSpPr>
          <p:spPr>
            <a:xfrm>
              <a:off x="885860" y="5654463"/>
              <a:ext cx="6127866" cy="485239"/>
            </a:xfrm>
            <a:prstGeom prst="roundRect">
              <a:avLst>
                <a:gd name="adj" fmla="val 30793"/>
              </a:avLst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ja-JP" altLang="en-US" sz="2000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ひび割れ検査の完全</a:t>
              </a:r>
              <a:r>
                <a:rPr lang="ja-JP" altLang="en-US" sz="2000" b="1" dirty="0">
                  <a:solidFill>
                    <a:srgbClr val="FFFF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自動化</a:t>
              </a:r>
              <a:r>
                <a:rPr lang="ja-JP" altLang="en-US" sz="2000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が強く求められる</a:t>
              </a:r>
              <a:r>
                <a:rPr lang="en-US" altLang="ja-JP" sz="2000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F9C26A3-FDB1-4059-9B96-65934E54C61F}"/>
                </a:ext>
              </a:extLst>
            </p:cNvPr>
            <p:cNvSpPr/>
            <p:nvPr/>
          </p:nvSpPr>
          <p:spPr>
            <a:xfrm>
              <a:off x="885860" y="2860541"/>
              <a:ext cx="6127865" cy="1694319"/>
            </a:xfrm>
            <a:prstGeom prst="roundRect">
              <a:avLst>
                <a:gd name="adj" fmla="val 7638"/>
              </a:avLst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コンクリート構造物の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老巧化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で発生する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ひび割れ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は，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崩落の原因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の一つ．</a:t>
              </a:r>
              <a:endParaRPr lang="en-US" altLang="ja-JP" sz="20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ja-JP" sz="20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ひび割れを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早期発見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して，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修復の有無を判断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することで，構造物の</a:t>
              </a:r>
              <a:r>
                <a:rPr lang="ja-JP" altLang="en-US" sz="2000" b="1" dirty="0">
                  <a:solidFill>
                    <a:srgbClr val="FF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安全性</a:t>
              </a:r>
              <a:r>
                <a:rPr lang="ja-JP" altLang="en-US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を維持．</a:t>
              </a:r>
              <a:endParaRPr lang="en-US" altLang="ja-JP" sz="20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211F9B-B1B9-42B6-8854-51402D3B72E9}"/>
              </a:ext>
            </a:extLst>
          </p:cNvPr>
          <p:cNvGrpSpPr/>
          <p:nvPr/>
        </p:nvGrpSpPr>
        <p:grpSpPr>
          <a:xfrm>
            <a:off x="6856307" y="1336387"/>
            <a:ext cx="5047440" cy="3801674"/>
            <a:chOff x="6856307" y="1803446"/>
            <a:chExt cx="5047440" cy="38016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F3CF86-7D6D-44B3-992A-4DE6E603FCC2}"/>
                </a:ext>
              </a:extLst>
            </p:cNvPr>
            <p:cNvSpPr txBox="1"/>
            <p:nvPr/>
          </p:nvSpPr>
          <p:spPr>
            <a:xfrm>
              <a:off x="7714203" y="282317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4A63D87-79C9-48EC-80EE-CFA517D85962}"/>
                </a:ext>
              </a:extLst>
            </p:cNvPr>
            <p:cNvSpPr/>
            <p:nvPr/>
          </p:nvSpPr>
          <p:spPr>
            <a:xfrm>
              <a:off x="6856307" y="5127888"/>
              <a:ext cx="3872560" cy="477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© 2008 MLIT Japan</a:t>
              </a:r>
            </a:p>
            <a:p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国土交通省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『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建設業を取り巻く情勢･変化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』(2017) 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より</a:t>
              </a:r>
              <a:endParaRPr lang="ko-KR" altLang="en-US" sz="1000" b="1" dirty="0">
                <a:latin typeface="Yu Gothic" panose="020B0400000000000000" pitchFamily="34" charset="-128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95FBC1-D80A-4744-8E86-DF138E93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56307" y="1803446"/>
              <a:ext cx="5047440" cy="337420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B57A533-29D4-46BB-809B-5B9832199323}"/>
                </a:ext>
              </a:extLst>
            </p:cNvPr>
            <p:cNvSpPr/>
            <p:nvPr/>
          </p:nvSpPr>
          <p:spPr>
            <a:xfrm>
              <a:off x="10424160" y="2432134"/>
              <a:ext cx="1371600" cy="1571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A8B34-0576-4C47-BDCD-016D80E1547C}"/>
                </a:ext>
              </a:extLst>
            </p:cNvPr>
            <p:cNvSpPr/>
            <p:nvPr/>
          </p:nvSpPr>
          <p:spPr>
            <a:xfrm>
              <a:off x="10424159" y="4585262"/>
              <a:ext cx="1379913" cy="5021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170B48-ECA8-488F-BD29-BB40E063D2B9}"/>
              </a:ext>
            </a:extLst>
          </p:cNvPr>
          <p:cNvGrpSpPr/>
          <p:nvPr/>
        </p:nvGrpSpPr>
        <p:grpSpPr>
          <a:xfrm>
            <a:off x="401421" y="5047821"/>
            <a:ext cx="11502326" cy="1214889"/>
            <a:chOff x="701964" y="1234972"/>
            <a:chExt cx="10901240" cy="121488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A365F1-CC3F-43DC-A952-46C33BC4E56C}"/>
                </a:ext>
              </a:extLst>
            </p:cNvPr>
            <p:cNvSpPr/>
            <p:nvPr/>
          </p:nvSpPr>
          <p:spPr>
            <a:xfrm>
              <a:off x="701964" y="1563890"/>
              <a:ext cx="10901240" cy="835464"/>
            </a:xfrm>
            <a:prstGeom prst="rect">
              <a:avLst/>
            </a:prstGeom>
            <a:solidFill>
              <a:srgbClr val="D4D9E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A2EFD0-BDA3-4161-970A-65BB99CFD815}"/>
                </a:ext>
              </a:extLst>
            </p:cNvPr>
            <p:cNvSpPr/>
            <p:nvPr/>
          </p:nvSpPr>
          <p:spPr>
            <a:xfrm>
              <a:off x="838200" y="1234972"/>
              <a:ext cx="32624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《</a:t>
              </a:r>
              <a:r>
                <a:rPr lang="ja-JP" altLang="en-US" sz="16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現状のひび割れ検査プロセス</a:t>
              </a:r>
              <a:r>
                <a:rPr lang="en-US" altLang="ja-JP" sz="16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》</a:t>
              </a:r>
              <a:endParaRPr lang="ko-KR" altLang="en-US" sz="1600" b="1" dirty="0">
                <a:latin typeface="Yu Gothic" panose="020B0400000000000000" pitchFamily="34" charset="-128"/>
              </a:endParaRPr>
            </a:p>
          </p:txBody>
        </p:sp>
        <p:graphicFrame>
          <p:nvGraphicFramePr>
            <p:cNvPr id="8" name="다이어그램 7">
              <a:extLst>
                <a:ext uri="{FF2B5EF4-FFF2-40B4-BE49-F238E27FC236}">
                  <a16:creationId xmlns:a16="http://schemas.microsoft.com/office/drawing/2014/main" id="{A5D526B8-2150-4BC9-8640-14C2C2133A5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27380994"/>
                </p:ext>
              </p:extLst>
            </p:nvPr>
          </p:nvGraphicFramePr>
          <p:xfrm>
            <a:off x="838200" y="1527254"/>
            <a:ext cx="10634339" cy="9226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2C4462-5955-4E5C-A751-049E2EAC0097}"/>
              </a:ext>
            </a:extLst>
          </p:cNvPr>
          <p:cNvSpPr/>
          <p:nvPr/>
        </p:nvSpPr>
        <p:spPr>
          <a:xfrm>
            <a:off x="456686" y="5450423"/>
            <a:ext cx="8479496" cy="688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8F0D7-D658-4FA6-92FC-12A8DC7F3ECA}"/>
              </a:ext>
            </a:extLst>
          </p:cNvPr>
          <p:cNvSpPr txBox="1"/>
          <p:nvPr/>
        </p:nvSpPr>
        <p:spPr>
          <a:xfrm>
            <a:off x="10561415" y="1655595"/>
            <a:ext cx="674623" cy="256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noAutofit/>
          </a:bodyPr>
          <a:lstStyle/>
          <a:p>
            <a:pPr algn="r"/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2033</a:t>
            </a:r>
            <a:r>
              <a:rPr lang="ja-JP" altLang="en-US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sp>
        <p:nvSpPr>
          <p:cNvPr id="25" name="날짜 개체 틀 3">
            <a:extLst>
              <a:ext uri="{FF2B5EF4-FFF2-40B4-BE49-F238E27FC236}">
                <a16:creationId xmlns:a16="http://schemas.microsoft.com/office/drawing/2014/main" id="{5015C266-77F1-480C-9613-7C8458D3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2019-08-23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77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52736-01BB-4A5D-8128-6D3D0379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先行研究</a:t>
            </a: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0CF4C72D-C3EA-4419-A3EF-AA0AE1C17E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3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072AA49-BA77-4484-8E53-3BB13DE1186C}"/>
              </a:ext>
            </a:extLst>
          </p:cNvPr>
          <p:cNvSpPr/>
          <p:nvPr/>
        </p:nvSpPr>
        <p:spPr>
          <a:xfrm>
            <a:off x="914399" y="5206742"/>
            <a:ext cx="10860580" cy="1113889"/>
          </a:xfrm>
          <a:prstGeom prst="roundRect">
            <a:avLst>
              <a:gd name="adj" fmla="val 153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anchor="ctr">
            <a:spAutoFit/>
          </a:bodyPr>
          <a:lstStyle/>
          <a:p>
            <a:pPr lvl="0" algn="ctr"/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画像処理手法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によってひび割れ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自動検査を行った結果へ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，</a:t>
            </a:r>
            <a:endParaRPr lang="en-US" altLang="ja-JP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 algn="ctr"/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人が正誤を</a:t>
            </a:r>
            <a:r>
              <a:rPr lang="en-US" altLang="ja-JP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MR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インタラクティブにフィードバック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することで，</a:t>
            </a:r>
            <a:br>
              <a:rPr lang="en-US" altLang="ja-JP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ひび割れ自動検査</a:t>
            </a:r>
            <a:r>
              <a:rPr lang="ja-JP" altLang="en-US" sz="2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精度および効率を向上</a:t>
            </a:r>
            <a:r>
              <a:rPr lang="ja-JP" alt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するためのシステムの研究．</a:t>
            </a:r>
            <a:endParaRPr lang="en-US" altLang="ja-JP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aphicFrame>
        <p:nvGraphicFramePr>
          <p:cNvPr id="27" name="내용 개체 틀 3">
            <a:extLst>
              <a:ext uri="{FF2B5EF4-FFF2-40B4-BE49-F238E27FC236}">
                <a16:creationId xmlns:a16="http://schemas.microsoft.com/office/drawing/2014/main" id="{B8DF73D1-368A-41CD-86DA-F716E645A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036367"/>
              </p:ext>
            </p:extLst>
          </p:nvPr>
        </p:nvGraphicFramePr>
        <p:xfrm>
          <a:off x="1935895" y="1275809"/>
          <a:ext cx="8722898" cy="228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69E117-027E-4691-83A6-CA6DDC7AECD9}"/>
              </a:ext>
            </a:extLst>
          </p:cNvPr>
          <p:cNvGrpSpPr/>
          <p:nvPr/>
        </p:nvGrpSpPr>
        <p:grpSpPr>
          <a:xfrm>
            <a:off x="309892" y="3040162"/>
            <a:ext cx="4113940" cy="2062828"/>
            <a:chOff x="838200" y="1495821"/>
            <a:chExt cx="4633222" cy="20628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781699-952F-496F-860C-20B9F1C22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1495821"/>
              <a:ext cx="4633222" cy="15523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E45FBD-5422-4AC0-A321-E9EFEA40405B}"/>
                </a:ext>
              </a:extLst>
            </p:cNvPr>
            <p:cNvSpPr/>
            <p:nvPr/>
          </p:nvSpPr>
          <p:spPr>
            <a:xfrm>
              <a:off x="838200" y="3158539"/>
              <a:ext cx="44389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©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</a:t>
              </a:r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 Computer-Aided Civil and Infrastructure Engineering</a:t>
              </a:r>
            </a:p>
            <a:p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DOI: 10.1111/mice.12263</a:t>
              </a:r>
              <a:endParaRPr lang="ko-KR" altLang="en-US" sz="1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57D840-7CBA-4DA6-9A60-583DBB4E5F56}"/>
              </a:ext>
            </a:extLst>
          </p:cNvPr>
          <p:cNvGrpSpPr/>
          <p:nvPr/>
        </p:nvGrpSpPr>
        <p:grpSpPr>
          <a:xfrm>
            <a:off x="8082390" y="3209731"/>
            <a:ext cx="2791149" cy="1850460"/>
            <a:chOff x="996487" y="3719712"/>
            <a:chExt cx="2791149" cy="18504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E1B8FB-6457-4CBA-8E4C-D8C70FD7B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-492" t="103" r="-188" b="1"/>
            <a:stretch/>
          </p:blipFill>
          <p:spPr>
            <a:xfrm>
              <a:off x="996487" y="3719712"/>
              <a:ext cx="2725160" cy="14503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C0B8CE2-7DE7-4DC6-88FD-4BE5D0ABF06D}"/>
                </a:ext>
              </a:extLst>
            </p:cNvPr>
            <p:cNvSpPr/>
            <p:nvPr/>
          </p:nvSpPr>
          <p:spPr>
            <a:xfrm>
              <a:off x="996487" y="5170062"/>
              <a:ext cx="27911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© 2019 </a:t>
              </a:r>
              <a:r>
                <a:rPr lang="en-US" altLang="ko-KR" sz="1000" b="1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Informatix</a:t>
              </a:r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Incorporated.</a:t>
              </a:r>
              <a:endParaRPr lang="en-US" altLang="ja-JP" sz="10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lang="en-US" altLang="ja-JP" sz="1000" b="1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GyroEye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</a:t>
              </a:r>
              <a:r>
                <a:rPr lang="en-US" altLang="ja-JP" sz="1000" b="1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Holo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- 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インフォマティクス </a:t>
              </a:r>
              <a:r>
                <a:rPr lang="en-US" altLang="ja-JP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HP</a:t>
              </a:r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より</a:t>
              </a:r>
              <a:endParaRPr lang="ko-KR" altLang="en-US" sz="1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47A26E-EC13-4D71-AE2A-0AC7F7B21815}"/>
              </a:ext>
            </a:extLst>
          </p:cNvPr>
          <p:cNvGrpSpPr/>
          <p:nvPr/>
        </p:nvGrpSpPr>
        <p:grpSpPr>
          <a:xfrm>
            <a:off x="4748869" y="3345810"/>
            <a:ext cx="3089330" cy="1753881"/>
            <a:chOff x="4748869" y="3345810"/>
            <a:chExt cx="3089330" cy="175388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E093BC8-CF32-459E-97FA-37BB6A29E43D}"/>
                </a:ext>
              </a:extLst>
            </p:cNvPr>
            <p:cNvSpPr/>
            <p:nvPr/>
          </p:nvSpPr>
          <p:spPr>
            <a:xfrm>
              <a:off x="4935577" y="4699581"/>
              <a:ext cx="27235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© 2019 TAISEI CORPORATION</a:t>
              </a:r>
            </a:p>
            <a:p>
              <a:r>
                <a:rPr lang="ja-JP" altLang="en-US" sz="1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コンクリート構造物のひび割れ画像解析技術</a:t>
              </a:r>
              <a:endParaRPr lang="ko-KR" altLang="en-US" sz="1000" b="1" dirty="0">
                <a:latin typeface="Yu Gothic" panose="020B0400000000000000" pitchFamily="34" charset="-128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E33A32-3A6B-4684-A2D4-3D8A4940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8869" y="3345810"/>
              <a:ext cx="3089330" cy="130024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날짜 개체 틀 3">
            <a:extLst>
              <a:ext uri="{FF2B5EF4-FFF2-40B4-BE49-F238E27FC236}">
                <a16:creationId xmlns:a16="http://schemas.microsoft.com/office/drawing/2014/main" id="{4D4C6FAC-2351-499E-AD4F-B385C6BF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2019-08-23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65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44ED118-731B-4310-B427-3875D97FD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01502"/>
              </p:ext>
            </p:extLst>
          </p:nvPr>
        </p:nvGraphicFramePr>
        <p:xfrm>
          <a:off x="366800" y="2736363"/>
          <a:ext cx="11509375" cy="148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AA5A164-C74A-4559-9E7B-F79BBE7D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06511"/>
            <a:ext cx="10196946" cy="101623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Yu Gothic" panose="020B0400000000000000" pitchFamily="34" charset="-128"/>
              </a:rPr>
              <a:t>提案手法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A58B56-3555-4E30-8FF6-B55D3E1C3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4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835E84-352B-4F47-AF82-BAE5C090C88C}"/>
              </a:ext>
            </a:extLst>
          </p:cNvPr>
          <p:cNvGrpSpPr/>
          <p:nvPr/>
        </p:nvGrpSpPr>
        <p:grpSpPr>
          <a:xfrm>
            <a:off x="558981" y="4627437"/>
            <a:ext cx="11125012" cy="1732240"/>
            <a:chOff x="413053" y="4590066"/>
            <a:chExt cx="11601065" cy="1806365"/>
          </a:xfrm>
        </p:grpSpPr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BB5E401C-30B0-47E1-8291-A46AD78DF380}"/>
                </a:ext>
              </a:extLst>
            </p:cNvPr>
            <p:cNvCxnSpPr>
              <a:cxnSpLocks/>
              <a:stCxn id="40" idx="0"/>
              <a:endCxn id="54" idx="0"/>
            </p:cNvCxnSpPr>
            <p:nvPr/>
          </p:nvCxnSpPr>
          <p:spPr>
            <a:xfrm rot="5400000" flipH="1" flipV="1">
              <a:off x="7988856" y="1309153"/>
              <a:ext cx="4109" cy="6565936"/>
            </a:xfrm>
            <a:prstGeom prst="bentConnector3">
              <a:avLst>
                <a:gd name="adj1" fmla="val 5663397"/>
              </a:avLst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D9D84F2-5E54-417F-8833-669011E46DDA}"/>
                </a:ext>
              </a:extLst>
            </p:cNvPr>
            <p:cNvGrpSpPr/>
            <p:nvPr/>
          </p:nvGrpSpPr>
          <p:grpSpPr>
            <a:xfrm>
              <a:off x="10458766" y="4590066"/>
              <a:ext cx="1555352" cy="1806365"/>
              <a:chOff x="10045835" y="4281612"/>
              <a:chExt cx="1555352" cy="180636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E22E903-0E1E-4E03-86D0-F2FF07AC8C5E}"/>
                  </a:ext>
                </a:extLst>
              </p:cNvPr>
              <p:cNvSpPr/>
              <p:nvPr/>
            </p:nvSpPr>
            <p:spPr>
              <a:xfrm>
                <a:off x="10151998" y="4281612"/>
                <a:ext cx="1417897" cy="285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Result</a:t>
                </a:r>
                <a:r>
                  <a:rPr lang="ja-JP" altLang="en-US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en-US" altLang="ja-JP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Data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1A93174-919D-4C07-8F56-5E04B8A26585}"/>
                  </a:ext>
                </a:extLst>
              </p:cNvPr>
              <p:cNvGrpSpPr/>
              <p:nvPr/>
            </p:nvGrpSpPr>
            <p:grpSpPr>
              <a:xfrm>
                <a:off x="10045835" y="4603111"/>
                <a:ext cx="1555352" cy="1484866"/>
                <a:chOff x="10045835" y="4603111"/>
                <a:chExt cx="1555352" cy="1484866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3371802E-636A-4835-A23F-E126556F6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12925" t="12955" r="17237" b="11644"/>
                <a:stretch/>
              </p:blipFill>
              <p:spPr>
                <a:xfrm>
                  <a:off x="10045835" y="4603111"/>
                  <a:ext cx="1555352" cy="1484866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322D2A9E-5D09-4C83-ABFF-877934B1DFC4}"/>
                    </a:ext>
                  </a:extLst>
                </p:cNvPr>
                <p:cNvGrpSpPr/>
                <p:nvPr/>
              </p:nvGrpSpPr>
              <p:grpSpPr>
                <a:xfrm>
                  <a:off x="10614890" y="4923871"/>
                  <a:ext cx="516216" cy="532138"/>
                  <a:chOff x="5370795" y="2831964"/>
                  <a:chExt cx="1528440" cy="1575582"/>
                </a:xfrm>
                <a:scene3d>
                  <a:camera prst="isometricRightUp">
                    <a:rot lat="2100000" lon="20820000" rev="0"/>
                  </a:camera>
                  <a:lightRig rig="threePt" dir="t"/>
                </a:scene3d>
              </p:grpSpPr>
              <p:pic>
                <p:nvPicPr>
                  <p:cNvPr id="61" name="그림 60" descr="쇼지이(가) 표시된 사진&#10;&#10;자동 생성된 설명">
                    <a:extLst>
                      <a:ext uri="{FF2B5EF4-FFF2-40B4-BE49-F238E27FC236}">
                        <a16:creationId xmlns:a16="http://schemas.microsoft.com/office/drawing/2014/main" id="{A71C3A65-416B-41F0-9279-076EF42BE9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202" r="25489"/>
                  <a:stretch/>
                </p:blipFill>
                <p:spPr>
                  <a:xfrm>
                    <a:off x="5370795" y="2831964"/>
                    <a:ext cx="1528440" cy="1500188"/>
                  </a:xfrm>
                  <a:prstGeom prst="rect">
                    <a:avLst/>
                  </a:prstGeom>
                </p:spPr>
              </p:pic>
              <p:pic>
                <p:nvPicPr>
                  <p:cNvPr id="62" name="그림 61">
                    <a:extLst>
                      <a:ext uri="{FF2B5EF4-FFF2-40B4-BE49-F238E27FC236}">
                        <a16:creationId xmlns:a16="http://schemas.microsoft.com/office/drawing/2014/main" id="{5888D887-606A-44AE-A2E5-8A7FD8D577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9524" b="89796" l="1361" r="96599">
                                <a14:foregroundMark x1="6122" y1="48299" x2="1361" y2="48299"/>
                                <a14:foregroundMark x1="90476" y1="40136" x2="96599" y2="3877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8314" y="2914533"/>
                    <a:ext cx="1493013" cy="149301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04E9EE-72C5-47AC-B5CD-14436E5486E1}"/>
                </a:ext>
              </a:extLst>
            </p:cNvPr>
            <p:cNvGrpSpPr/>
            <p:nvPr/>
          </p:nvGrpSpPr>
          <p:grpSpPr>
            <a:xfrm>
              <a:off x="413053" y="4590066"/>
              <a:ext cx="8083334" cy="1782282"/>
              <a:chOff x="413053" y="4590066"/>
              <a:chExt cx="8083334" cy="178228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FF2B017-DC4A-44C5-876E-0B3162211D30}"/>
                  </a:ext>
                </a:extLst>
              </p:cNvPr>
              <p:cNvSpPr/>
              <p:nvPr/>
            </p:nvSpPr>
            <p:spPr>
              <a:xfrm>
                <a:off x="413053" y="4591507"/>
                <a:ext cx="18620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Motorized camera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pic>
            <p:nvPicPr>
              <p:cNvPr id="28" name="그림 27" descr="가구이(가) 표시된 사진&#10;&#10;자동 생성된 설명">
                <a:extLst>
                  <a:ext uri="{FF2B5EF4-FFF2-40B4-BE49-F238E27FC236}">
                    <a16:creationId xmlns:a16="http://schemas.microsoft.com/office/drawing/2014/main" id="{F4C421FB-CB05-4301-94D0-F8C19A68B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551" y="4742149"/>
                <a:ext cx="952243" cy="1630199"/>
              </a:xfrm>
              <a:prstGeom prst="rect">
                <a:avLst/>
              </a:prstGeom>
            </p:spPr>
          </p:pic>
          <p:pic>
            <p:nvPicPr>
              <p:cNvPr id="32" name="Picture 2" descr="concrete crack textureì ëí ì´ë¯¸ì§ ê²ìê²°ê³¼">
                <a:extLst>
                  <a:ext uri="{FF2B5EF4-FFF2-40B4-BE49-F238E27FC236}">
                    <a16:creationId xmlns:a16="http://schemas.microsoft.com/office/drawing/2014/main" id="{F548A178-4FE8-43CE-921A-FFD50FCAD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1571" y="4906297"/>
                <a:ext cx="1406564" cy="140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11E9B951-A091-466C-9D5F-13200DD22B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1576" y="5157305"/>
                <a:ext cx="405434" cy="15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B5346A2-F03B-4007-9017-E6165D7A2A2F}"/>
                  </a:ext>
                </a:extLst>
              </p:cNvPr>
              <p:cNvSpPr/>
              <p:nvPr/>
            </p:nvSpPr>
            <p:spPr>
              <a:xfrm>
                <a:off x="2945714" y="5629891"/>
                <a:ext cx="354542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Camera control</a:t>
                </a:r>
              </a:p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Image processing</a:t>
                </a:r>
              </a:p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Machine learning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F9FC81D-46E6-492E-BA24-565182BE55BC}"/>
                  </a:ext>
                </a:extLst>
              </p:cNvPr>
              <p:cNvSpPr/>
              <p:nvPr/>
            </p:nvSpPr>
            <p:spPr>
              <a:xfrm>
                <a:off x="4293039" y="4594175"/>
                <a:ext cx="8298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Server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4C5046F8-EBC2-412A-990D-D61CA35A86AF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2275101" y="4745396"/>
                <a:ext cx="2017938" cy="26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5277CED-3B0A-42AC-82B8-6ABD4B280F90}"/>
                  </a:ext>
                </a:extLst>
              </p:cNvPr>
              <p:cNvSpPr/>
              <p:nvPr/>
            </p:nvSpPr>
            <p:spPr>
              <a:xfrm>
                <a:off x="5725710" y="4590066"/>
                <a:ext cx="164973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MRHMD (User)</a:t>
                </a:r>
                <a:endParaRPr lang="ko-KR" altLang="en-US" sz="1400" b="1" dirty="0">
                  <a:latin typeface="Yu Gothic" panose="020B0400000000000000" pitchFamily="34" charset="-128"/>
                </a:endParaRPr>
              </a:p>
            </p:txBody>
          </p: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36577275-4737-4C3B-B112-94EBDDD5CB5F}"/>
                  </a:ext>
                </a:extLst>
              </p:cNvPr>
              <p:cNvCxnSpPr>
                <a:cxnSpLocks/>
                <a:stCxn id="40" idx="3"/>
                <a:endCxn id="46" idx="1"/>
              </p:cNvCxnSpPr>
              <p:nvPr/>
            </p:nvCxnSpPr>
            <p:spPr>
              <a:xfrm flipV="1">
                <a:off x="5122845" y="4743955"/>
                <a:ext cx="602865" cy="41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4ECF1263-6A5C-48DD-A67D-9F425C91D1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1134" y="5041611"/>
                <a:ext cx="52042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그림 10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0BA59D24-3C5E-4BFF-8BD5-8E540CCB04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06" r="32987"/>
              <a:stretch/>
            </p:blipFill>
            <p:spPr>
              <a:xfrm flipH="1">
                <a:off x="5871565" y="4837343"/>
                <a:ext cx="694265" cy="1516610"/>
              </a:xfrm>
              <a:prstGeom prst="rect">
                <a:avLst/>
              </a:prstGeom>
            </p:spPr>
          </p:pic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B3D5662-0977-4E3F-BF78-89D8E3F1D6F5}"/>
                  </a:ext>
                </a:extLst>
              </p:cNvPr>
              <p:cNvGrpSpPr/>
              <p:nvPr/>
            </p:nvGrpSpPr>
            <p:grpSpPr>
              <a:xfrm>
                <a:off x="7089665" y="4892419"/>
                <a:ext cx="1406722" cy="1469407"/>
                <a:chOff x="6422744" y="2826239"/>
                <a:chExt cx="1528440" cy="1550971"/>
              </a:xfrm>
            </p:grpSpPr>
            <p:pic>
              <p:nvPicPr>
                <p:cNvPr id="39" name="그림 38" descr="쇼지이(가) 표시된 사진&#10;&#10;자동 생성된 설명">
                  <a:extLst>
                    <a:ext uri="{FF2B5EF4-FFF2-40B4-BE49-F238E27FC236}">
                      <a16:creationId xmlns:a16="http://schemas.microsoft.com/office/drawing/2014/main" id="{C56E2A6A-85BD-450C-AF8B-62B6A856A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202" r="25489"/>
                <a:stretch/>
              </p:blipFill>
              <p:spPr>
                <a:xfrm>
                  <a:off x="6422744" y="2826239"/>
                  <a:ext cx="1528440" cy="1500188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33878206-25B5-4C66-B6B6-49AA7DF8A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9524" b="89796" l="1361" r="96599">
                              <a14:foregroundMark x1="6122" y1="48299" x2="1361" y2="48299"/>
                              <a14:foregroundMark x1="90476" y1="40136" x2="96599" y2="38776"/>
                            </a14:backgroundRemoval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0262" y="2884196"/>
                  <a:ext cx="1493014" cy="1493014"/>
                </a:xfrm>
                <a:prstGeom prst="rect">
                  <a:avLst/>
                </a:prstGeom>
              </p:spPr>
            </p:pic>
          </p:grpSp>
          <p:pic>
            <p:nvPicPr>
              <p:cNvPr id="77" name="그래픽 76" descr="데이터베이스">
                <a:extLst>
                  <a:ext uri="{FF2B5EF4-FFF2-40B4-BE49-F238E27FC236}">
                    <a16:creationId xmlns:a16="http://schemas.microsoft.com/office/drawing/2014/main" id="{4356DDB3-F704-449B-88C8-CAE9AAB56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301879" y="4848710"/>
                <a:ext cx="767230" cy="767230"/>
              </a:xfrm>
              <a:prstGeom prst="rect">
                <a:avLst/>
              </a:prstGeom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01665E-CB73-406B-B409-EA435CBA9F16}"/>
              </a:ext>
            </a:extLst>
          </p:cNvPr>
          <p:cNvGrpSpPr/>
          <p:nvPr/>
        </p:nvGrpSpPr>
        <p:grpSpPr>
          <a:xfrm>
            <a:off x="1574489" y="1921570"/>
            <a:ext cx="7671146" cy="1263696"/>
            <a:chOff x="1574489" y="1306429"/>
            <a:chExt cx="7671146" cy="1263696"/>
          </a:xfrm>
        </p:grpSpPr>
        <p:sp>
          <p:nvSpPr>
            <p:cNvPr id="44" name="화살표: 아래쪽 43">
              <a:extLst>
                <a:ext uri="{FF2B5EF4-FFF2-40B4-BE49-F238E27FC236}">
                  <a16:creationId xmlns:a16="http://schemas.microsoft.com/office/drawing/2014/main" id="{07F35110-38A3-4BE2-A98D-47902EFC0995}"/>
                </a:ext>
              </a:extLst>
            </p:cNvPr>
            <p:cNvSpPr/>
            <p:nvPr/>
          </p:nvSpPr>
          <p:spPr>
            <a:xfrm>
              <a:off x="4585595" y="1876450"/>
              <a:ext cx="197018" cy="254982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1" name="L 도형 20">
              <a:extLst>
                <a:ext uri="{FF2B5EF4-FFF2-40B4-BE49-F238E27FC236}">
                  <a16:creationId xmlns:a16="http://schemas.microsoft.com/office/drawing/2014/main" id="{9231FED9-1CB5-4E0B-86C5-BE4DC0BAF44D}"/>
                </a:ext>
              </a:extLst>
            </p:cNvPr>
            <p:cNvSpPr/>
            <p:nvPr/>
          </p:nvSpPr>
          <p:spPr>
            <a:xfrm rot="10800000">
              <a:off x="1604904" y="1420439"/>
              <a:ext cx="6192984" cy="707192"/>
            </a:xfrm>
            <a:prstGeom prst="corner">
              <a:avLst>
                <a:gd name="adj1" fmla="val 19773"/>
                <a:gd name="adj2" fmla="val 18001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77482701-4FC6-4DAF-A8B1-D1C3A96271CA}"/>
                </a:ext>
              </a:extLst>
            </p:cNvPr>
            <p:cNvSpPr/>
            <p:nvPr/>
          </p:nvSpPr>
          <p:spPr>
            <a:xfrm>
              <a:off x="1574489" y="1499715"/>
              <a:ext cx="197018" cy="606781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AC31C93C-C1DB-4190-972E-BF17A4C8AA06}"/>
                </a:ext>
              </a:extLst>
            </p:cNvPr>
            <p:cNvSpPr/>
            <p:nvPr/>
          </p:nvSpPr>
          <p:spPr>
            <a:xfrm rot="16200000">
              <a:off x="8982976" y="2307466"/>
              <a:ext cx="197018" cy="328300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D83E1938-6A68-418B-8125-5EF4434F16F6}"/>
                </a:ext>
              </a:extLst>
            </p:cNvPr>
            <p:cNvSpPr/>
            <p:nvPr/>
          </p:nvSpPr>
          <p:spPr>
            <a:xfrm rot="16200000">
              <a:off x="6022979" y="2307466"/>
              <a:ext cx="197018" cy="328300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2B15C88-6A2A-47E2-B910-0A59EC9C4A45}"/>
                </a:ext>
              </a:extLst>
            </p:cNvPr>
            <p:cNvSpPr/>
            <p:nvPr/>
          </p:nvSpPr>
          <p:spPr>
            <a:xfrm rot="16200000">
              <a:off x="3045781" y="2304899"/>
              <a:ext cx="197018" cy="328300"/>
            </a:xfrm>
            <a:prstGeom prst="downArrow">
              <a:avLst/>
            </a:prstGeom>
            <a:solidFill>
              <a:srgbClr val="00206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49" name="L 도형 48">
              <a:extLst>
                <a:ext uri="{FF2B5EF4-FFF2-40B4-BE49-F238E27FC236}">
                  <a16:creationId xmlns:a16="http://schemas.microsoft.com/office/drawing/2014/main" id="{C4BA5E7A-08BA-4215-A5F7-DE237C256559}"/>
                </a:ext>
              </a:extLst>
            </p:cNvPr>
            <p:cNvSpPr/>
            <p:nvPr/>
          </p:nvSpPr>
          <p:spPr>
            <a:xfrm rot="10800000">
              <a:off x="4622426" y="1721259"/>
              <a:ext cx="2916702" cy="509888"/>
            </a:xfrm>
            <a:prstGeom prst="corner">
              <a:avLst>
                <a:gd name="adj1" fmla="val 28001"/>
                <a:gd name="adj2" fmla="val 2623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479973-B0F0-4D1F-A47B-E7ADD479434B}"/>
                </a:ext>
              </a:extLst>
            </p:cNvPr>
            <p:cNvSpPr/>
            <p:nvPr/>
          </p:nvSpPr>
          <p:spPr>
            <a:xfrm>
              <a:off x="2454333" y="1306429"/>
              <a:ext cx="1379913" cy="34051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ja-JP" altLang="en-US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再撮影命令</a:t>
              </a:r>
              <a:endParaRPr lang="en-US" altLang="ja-JP" sz="14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ED0494F-57D3-4810-BE01-574F87BD2794}"/>
                </a:ext>
              </a:extLst>
            </p:cNvPr>
            <p:cNvSpPr/>
            <p:nvPr/>
          </p:nvSpPr>
          <p:spPr>
            <a:xfrm>
              <a:off x="5102724" y="1640908"/>
              <a:ext cx="2037526" cy="34051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ja-JP" altLang="en-US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画像処理パラメータ</a:t>
              </a:r>
              <a:endParaRPr lang="en-US" altLang="ja-JP" sz="14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41" name="날짜 개체 틀 3">
            <a:extLst>
              <a:ext uri="{FF2B5EF4-FFF2-40B4-BE49-F238E27FC236}">
                <a16:creationId xmlns:a16="http://schemas.microsoft.com/office/drawing/2014/main" id="{00CF2BF4-E96A-4CD8-9DDF-447B0B85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2019-08-23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B7E7F3A-0EE1-4159-880A-184ABA2D2F50}"/>
              </a:ext>
            </a:extLst>
          </p:cNvPr>
          <p:cNvSpPr/>
          <p:nvPr/>
        </p:nvSpPr>
        <p:spPr>
          <a:xfrm>
            <a:off x="477578" y="1315471"/>
            <a:ext cx="11570102" cy="476726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txBody>
          <a:bodyPr wrap="square" anchor="ctr">
            <a:spAutoFit/>
          </a:bodyPr>
          <a:lstStyle/>
          <a:p>
            <a:pPr lvl="0"/>
            <a:r>
              <a:rPr lang="en-US" altLang="ja-JP" sz="2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MR</a:t>
            </a:r>
            <a:r>
              <a:rPr lang="ja-JP" altLang="en-US" sz="2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によりインタラクティブに機械学習を繰り返し，</a:t>
            </a:r>
            <a:r>
              <a:rPr lang="ja-JP" altLang="en-US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再検査が必要ないシステム</a:t>
            </a:r>
            <a:r>
              <a:rPr lang="ja-JP" altLang="en-US" sz="2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を目指す．</a:t>
            </a:r>
            <a:endParaRPr lang="en-US" altLang="ja-JP" sz="22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69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5A164-C74A-4559-9E7B-F79BBE7D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06511"/>
            <a:ext cx="10196946" cy="1016239"/>
          </a:xfrm>
        </p:spPr>
        <p:txBody>
          <a:bodyPr>
            <a:normAutofit/>
          </a:bodyPr>
          <a:lstStyle/>
          <a:p>
            <a:r>
              <a:rPr lang="ja-JP" altLang="en-US">
                <a:latin typeface="Yu Gothic" panose="020B0400000000000000" pitchFamily="34" charset="-128"/>
              </a:rPr>
              <a:t>研究計画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A58B56-3555-4E30-8FF6-B55D3E1C3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5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2A4320-04C2-4D76-B185-219976CCE9A6}"/>
              </a:ext>
            </a:extLst>
          </p:cNvPr>
          <p:cNvSpPr/>
          <p:nvPr/>
        </p:nvSpPr>
        <p:spPr>
          <a:xfrm>
            <a:off x="8055199" y="3512884"/>
            <a:ext cx="3358342" cy="1296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88DD49-3224-4ED4-B0CC-77BE2E6AA9A6}"/>
              </a:ext>
            </a:extLst>
          </p:cNvPr>
          <p:cNvGrpSpPr/>
          <p:nvPr/>
        </p:nvGrpSpPr>
        <p:grpSpPr>
          <a:xfrm>
            <a:off x="4566986" y="3382317"/>
            <a:ext cx="3112848" cy="756794"/>
            <a:chOff x="2725" y="907409"/>
            <a:chExt cx="2657757" cy="13615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5920D4-5E5B-4943-9676-1D20D523BCFE}"/>
                </a:ext>
              </a:extLst>
            </p:cNvPr>
            <p:cNvSpPr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3AD20A-867C-4297-B5D0-B95F04018CE7}"/>
                </a:ext>
              </a:extLst>
            </p:cNvPr>
            <p:cNvSpPr txBox="1"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ctr" anchorCtr="0">
              <a:noAutofit/>
            </a:bodyPr>
            <a:lstStyle/>
            <a:p>
              <a:pPr lvl="0" algn="ctr"/>
              <a:r>
                <a:rPr lang="ja-JP" altLang="en-US" sz="2000" b="1" dirty="0">
                  <a:latin typeface="Yu Gothic" panose="020B0400000000000000" pitchFamily="34" charset="-128"/>
                </a:rPr>
                <a:t>自動撮影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3A1FF4-988C-4661-A3E0-5CDA1F2CCBB3}"/>
              </a:ext>
            </a:extLst>
          </p:cNvPr>
          <p:cNvSpPr txBox="1"/>
          <p:nvPr/>
        </p:nvSpPr>
        <p:spPr>
          <a:xfrm>
            <a:off x="4450708" y="4255376"/>
            <a:ext cx="3354323" cy="8327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8000" tIns="0" rIns="0" bIns="0" numCol="1" spcCol="1270" anchor="t" anchorCtr="0">
            <a:noAutofit/>
          </a:bodyPr>
          <a:lstStyle/>
          <a:p>
            <a:pPr marL="171450" lvl="1" indent="-171450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ja-JP" altLang="en-US" sz="1600" b="1" kern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電動マウント</a:t>
            </a:r>
            <a:r>
              <a:rPr lang="ja-JP" altLang="en-US" sz="1600" b="1" kern="1200" dirty="0">
                <a:latin typeface="Yu Gothic" panose="020B0400000000000000" pitchFamily="34" charset="-128"/>
                <a:ea typeface="Yu Gothic" panose="020B0400000000000000" pitchFamily="34" charset="-128"/>
              </a:rPr>
              <a:t>による</a:t>
            </a:r>
            <a:r>
              <a:rPr lang="ja-JP" altLang="en-US" sz="1600" b="1" kern="12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自動撮影</a:t>
            </a:r>
            <a:r>
              <a:rPr lang="ja-JP" altLang="en-US" sz="1600" b="1" kern="1200" dirty="0">
                <a:latin typeface="Yu Gothic" panose="020B0400000000000000" pitchFamily="34" charset="-128"/>
                <a:ea typeface="Yu Gothic" panose="020B0400000000000000" pitchFamily="34" charset="-128"/>
              </a:rPr>
              <a:t>．</a:t>
            </a:r>
            <a:endParaRPr lang="ko-KR" altLang="en-US" sz="1800" b="1" kern="1200" dirty="0">
              <a:latin typeface="Yu Gothic" panose="020B0400000000000000" pitchFamily="34" charset="-128"/>
            </a:endParaRPr>
          </a:p>
          <a:p>
            <a:pPr marL="171450" lvl="1" indent="-171450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ja-JP" altLang="en-US" sz="1600" b="1" kern="1200" dirty="0">
                <a:latin typeface="Yu Gothic" panose="020B0400000000000000" pitchFamily="34" charset="-128"/>
                <a:ea typeface="Yu Gothic" panose="020B0400000000000000" pitchFamily="34" charset="-128"/>
              </a:rPr>
              <a:t>フィードバックによるひび割れ検出アルゴリズムの</a:t>
            </a:r>
            <a:r>
              <a:rPr lang="ja-JP" altLang="en-US" sz="1600" b="1" kern="12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学習</a:t>
            </a:r>
            <a:r>
              <a:rPr lang="ja-JP" altLang="en-US" sz="1600" b="1" kern="1200" dirty="0">
                <a:latin typeface="Yu Gothic" panose="020B0400000000000000" pitchFamily="34" charset="-128"/>
                <a:ea typeface="Yu Gothic" panose="020B0400000000000000" pitchFamily="34" charset="-128"/>
              </a:rPr>
              <a:t>．</a:t>
            </a:r>
            <a:endParaRPr lang="ko-KR" altLang="en-US" sz="1600" b="1" kern="1200" dirty="0">
              <a:latin typeface="Yu Gothic" panose="020B0400000000000000" pitchFamily="34" charset="-128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DC5754-B0F3-44A1-9084-5A3982F14CF7}"/>
              </a:ext>
            </a:extLst>
          </p:cNvPr>
          <p:cNvGrpSpPr/>
          <p:nvPr/>
        </p:nvGrpSpPr>
        <p:grpSpPr>
          <a:xfrm>
            <a:off x="1089752" y="3382317"/>
            <a:ext cx="3052448" cy="756794"/>
            <a:chOff x="2725" y="907409"/>
            <a:chExt cx="2657757" cy="13615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06BB0B-4DA8-4032-BFCC-87260C3A37F6}"/>
                </a:ext>
              </a:extLst>
            </p:cNvPr>
            <p:cNvSpPr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3C469E-DAB4-4DBC-966F-1D030D4147FC}"/>
                </a:ext>
              </a:extLst>
            </p:cNvPr>
            <p:cNvSpPr txBox="1"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ctr" anchorCtr="0">
              <a:noAutofit/>
            </a:bodyPr>
            <a:lstStyle/>
            <a:p>
              <a:pPr lvl="0" algn="ctr"/>
              <a:r>
                <a:rPr lang="ja-JP" altLang="en-US" sz="2000" b="1" dirty="0">
                  <a:latin typeface="Yu Gothic" panose="020B0400000000000000" pitchFamily="34" charset="-128"/>
                </a:rPr>
                <a:t>プラットフォーム構築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01DEC5B-449A-449D-86CE-01A0A70F38C0}"/>
              </a:ext>
            </a:extLst>
          </p:cNvPr>
          <p:cNvSpPr txBox="1"/>
          <p:nvPr/>
        </p:nvSpPr>
        <p:spPr>
          <a:xfrm>
            <a:off x="969125" y="4255376"/>
            <a:ext cx="3358342" cy="69933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8000" tIns="0" rIns="0" bIns="0" numCol="1" spcCol="1270" anchor="t" anchorCtr="0">
            <a:noAutofit/>
          </a:bodyPr>
          <a:lstStyle/>
          <a:p>
            <a:pPr marL="171450" lvl="1" indent="-171450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ja-JP" sz="1600" b="1" kern="1200" dirty="0">
                <a:solidFill>
                  <a:schemeClr val="tx1"/>
                </a:solidFill>
                <a:latin typeface="Yu Gothic" panose="020B0400000000000000" pitchFamily="34" charset="-128"/>
              </a:rPr>
              <a:t>MRHMD</a:t>
            </a:r>
            <a:r>
              <a:rPr lang="ja-JP" altLang="en-US" sz="1600" b="1" kern="1200" dirty="0">
                <a:solidFill>
                  <a:schemeClr val="tx1"/>
                </a:solidFill>
                <a:latin typeface="Yu Gothic" panose="020B0400000000000000" pitchFamily="34" charset="-128"/>
              </a:rPr>
              <a:t>のカメラ画像との</a:t>
            </a:r>
            <a:br>
              <a:rPr lang="en-US" altLang="ja-JP" sz="1600" b="1" kern="1200" dirty="0">
                <a:solidFill>
                  <a:schemeClr val="tx1"/>
                </a:solidFill>
                <a:latin typeface="Yu Gothic" panose="020B0400000000000000" pitchFamily="34" charset="-128"/>
              </a:rPr>
            </a:br>
            <a:r>
              <a:rPr lang="ja-JP" altLang="en-US" sz="1600" b="1" kern="1200" dirty="0">
                <a:solidFill>
                  <a:srgbClr val="FF0000"/>
                </a:solidFill>
                <a:latin typeface="Yu Gothic" panose="020B0400000000000000" pitchFamily="34" charset="-128"/>
              </a:rPr>
              <a:t>イメージマッチング．</a:t>
            </a:r>
            <a:endParaRPr lang="en-US" altLang="ja-JP" sz="1600" b="1" kern="1200" dirty="0">
              <a:solidFill>
                <a:srgbClr val="FF0000"/>
              </a:solidFill>
              <a:latin typeface="Yu Gothic" panose="020B0400000000000000" pitchFamily="34" charset="-128"/>
            </a:endParaRPr>
          </a:p>
          <a:p>
            <a:pPr marL="171450" lvl="1" indent="-171450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ja-JP" altLang="en-US" sz="1600" b="1" dirty="0">
                <a:solidFill>
                  <a:schemeClr val="tx1"/>
                </a:solidFill>
                <a:latin typeface="Yu Gothic" panose="020B0400000000000000" pitchFamily="34" charset="-128"/>
              </a:rPr>
              <a:t>サーバー上の</a:t>
            </a:r>
            <a:r>
              <a:rPr lang="ja-JP" altLang="en-US" sz="1600" b="1" dirty="0">
                <a:solidFill>
                  <a:srgbClr val="FF0000"/>
                </a:solidFill>
                <a:latin typeface="Yu Gothic" panose="020B0400000000000000" pitchFamily="34" charset="-128"/>
              </a:rPr>
              <a:t>データ処理．</a:t>
            </a:r>
            <a:endParaRPr lang="en-US" altLang="ja-JP" sz="1600" b="1" kern="1200" dirty="0">
              <a:solidFill>
                <a:srgbClr val="FF0000"/>
              </a:solidFill>
              <a:latin typeface="Yu Gothic" panose="020B0400000000000000" pitchFamily="34" charset="-128"/>
            </a:endParaRPr>
          </a:p>
          <a:p>
            <a:pPr marL="171450" lvl="1" indent="-171450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ja-JP" sz="1600" b="1" dirty="0">
                <a:solidFill>
                  <a:schemeClr val="tx1"/>
                </a:solidFill>
                <a:latin typeface="Yu Gothic" panose="020B0400000000000000" pitchFamily="34" charset="-128"/>
              </a:rPr>
              <a:t>3D</a:t>
            </a:r>
            <a:r>
              <a:rPr lang="ja-JP" altLang="en-US" sz="1600" b="1" dirty="0">
                <a:solidFill>
                  <a:schemeClr val="tx1"/>
                </a:solidFill>
                <a:latin typeface="Yu Gothic" panose="020B0400000000000000" pitchFamily="34" charset="-128"/>
              </a:rPr>
              <a:t>データの</a:t>
            </a:r>
            <a:r>
              <a:rPr lang="ja-JP" altLang="en-US" sz="1600" b="1" dirty="0">
                <a:solidFill>
                  <a:srgbClr val="FF0000"/>
                </a:solidFill>
                <a:latin typeface="Yu Gothic" panose="020B0400000000000000" pitchFamily="34" charset="-128"/>
              </a:rPr>
              <a:t>保存</a:t>
            </a:r>
            <a:r>
              <a:rPr lang="ja-JP" altLang="en-US" sz="1600" b="1" dirty="0">
                <a:solidFill>
                  <a:schemeClr val="tx1"/>
                </a:solidFill>
                <a:latin typeface="Yu Gothic" panose="020B0400000000000000" pitchFamily="34" charset="-128"/>
              </a:rPr>
              <a:t>・確認．</a:t>
            </a:r>
            <a:endParaRPr lang="ko-KR" altLang="en-US" sz="1600" b="1" kern="1200" dirty="0">
              <a:solidFill>
                <a:schemeClr val="tx1"/>
              </a:solidFill>
              <a:latin typeface="Yu Gothic" panose="020B04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4A46CC-6E35-4160-A36E-68A7FB26F60B}"/>
              </a:ext>
            </a:extLst>
          </p:cNvPr>
          <p:cNvGrpSpPr/>
          <p:nvPr/>
        </p:nvGrpSpPr>
        <p:grpSpPr>
          <a:xfrm>
            <a:off x="8115756" y="3382316"/>
            <a:ext cx="3112848" cy="756794"/>
            <a:chOff x="2725" y="907409"/>
            <a:chExt cx="2657757" cy="13615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DB9DCA-CA0E-4C53-94DE-D60DBEB1C5A0}"/>
                </a:ext>
              </a:extLst>
            </p:cNvPr>
            <p:cNvSpPr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AC39C0-2287-4B9E-A6A5-B3F0C53FE3D7}"/>
                </a:ext>
              </a:extLst>
            </p:cNvPr>
            <p:cNvSpPr txBox="1"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ctr" anchorCtr="0">
              <a:noAutofit/>
            </a:bodyPr>
            <a:lstStyle/>
            <a:p>
              <a:pPr lvl="0" algn="ctr"/>
              <a:r>
                <a:rPr lang="ja-JP" altLang="en-US" sz="2000" b="1" dirty="0">
                  <a:latin typeface="Yu Gothic" panose="020B0400000000000000" pitchFamily="34" charset="-128"/>
                </a:rPr>
                <a:t>システムの拡張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C54B7E-E4B4-4E51-BA94-F5CB2B96DE39}"/>
              </a:ext>
            </a:extLst>
          </p:cNvPr>
          <p:cNvSpPr/>
          <p:nvPr/>
        </p:nvSpPr>
        <p:spPr>
          <a:xfrm>
            <a:off x="8055199" y="4201842"/>
            <a:ext cx="3561069" cy="315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ja-JP" altLang="en-US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撮影用ドローン</a:t>
            </a:r>
            <a:r>
              <a:rPr lang="ja-JP" altLang="en-US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を用いた自動撮影．</a:t>
            </a:r>
            <a:endParaRPr lang="en-US" altLang="ja-JP" sz="16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B89EE2DB-A8D9-48DB-A913-0BBC713D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2019-08-23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A3B7E3-DED7-46A7-9B9C-4BB4DEFBD0F0}"/>
              </a:ext>
            </a:extLst>
          </p:cNvPr>
          <p:cNvSpPr txBox="1"/>
          <p:nvPr/>
        </p:nvSpPr>
        <p:spPr>
          <a:xfrm>
            <a:off x="4566986" y="2503014"/>
            <a:ext cx="6661616" cy="756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ctr" anchorCtr="0">
            <a:noAutofit/>
          </a:bodyPr>
          <a:lstStyle/>
          <a:p>
            <a:pPr lvl="0" algn="ctr"/>
            <a:r>
              <a:rPr lang="ja-JP" altLang="en-US" sz="2000" b="1" dirty="0">
                <a:latin typeface="Yu Gothic" panose="020B0400000000000000" pitchFamily="34" charset="-128"/>
              </a:rPr>
              <a:t>教師データの更新によるクラスタリング精度の向上</a:t>
            </a:r>
            <a:endParaRPr lang="en-US" altLang="ja-JP" sz="2000" b="1" dirty="0">
              <a:latin typeface="Yu Gothic" panose="020B04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F89FC9-0C5E-4F28-8B8F-F246CDF007CE}"/>
              </a:ext>
            </a:extLst>
          </p:cNvPr>
          <p:cNvSpPr txBox="1"/>
          <p:nvPr/>
        </p:nvSpPr>
        <p:spPr>
          <a:xfrm>
            <a:off x="1089751" y="2503014"/>
            <a:ext cx="3052448" cy="756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ctr" anchorCtr="0">
            <a:noAutofit/>
          </a:bodyPr>
          <a:lstStyle/>
          <a:p>
            <a:pPr lvl="0" algn="ctr"/>
            <a:r>
              <a:rPr lang="ja-JP" altLang="en-US" sz="2000" b="1" dirty="0">
                <a:latin typeface="Yu Gothic" panose="020B0400000000000000" pitchFamily="34" charset="-128"/>
              </a:rPr>
              <a:t>ひび割れクラスタリング</a:t>
            </a:r>
            <a:endParaRPr lang="ko-KR" altLang="en-US" sz="2000" b="1" dirty="0">
              <a:latin typeface="Yu Gothic" panose="020B0400000000000000" pitchFamily="34" charset="-128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360B65A-3354-4ADE-87D9-78AF4F752B1D}"/>
              </a:ext>
            </a:extLst>
          </p:cNvPr>
          <p:cNvCxnSpPr>
            <a:cxnSpLocks/>
            <a:stCxn id="14" idx="3"/>
            <a:endCxn id="38" idx="1"/>
          </p:cNvCxnSpPr>
          <p:nvPr/>
        </p:nvCxnSpPr>
        <p:spPr>
          <a:xfrm flipV="1">
            <a:off x="4142200" y="2881411"/>
            <a:ext cx="424786" cy="8793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1838519-183F-475D-AC58-120104DF144F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4142200" y="3760714"/>
            <a:ext cx="424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19DD514-FFF1-44C9-9405-1DB833562C3D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7679834" y="3760713"/>
            <a:ext cx="4359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FACC380-D49B-4F82-A3CD-BABA0C849BB3}"/>
              </a:ext>
            </a:extLst>
          </p:cNvPr>
          <p:cNvCxnSpPr>
            <a:cxnSpLocks/>
            <a:stCxn id="14" idx="0"/>
            <a:endCxn id="39" idx="2"/>
          </p:cNvCxnSpPr>
          <p:nvPr/>
        </p:nvCxnSpPr>
        <p:spPr>
          <a:xfrm flipH="1" flipV="1">
            <a:off x="2615975" y="3259808"/>
            <a:ext cx="1" cy="12250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A7BDCCD-A211-4384-BB44-B53983472731}"/>
              </a:ext>
            </a:extLst>
          </p:cNvPr>
          <p:cNvSpPr txBox="1"/>
          <p:nvPr/>
        </p:nvSpPr>
        <p:spPr>
          <a:xfrm>
            <a:off x="269002" y="3584543"/>
            <a:ext cx="729508" cy="3650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1" algn="ctr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ja-JP" altLang="en-US" sz="1600" b="1" kern="1200" dirty="0">
                <a:latin typeface="Yu Gothic" panose="020B0400000000000000" pitchFamily="34" charset="-128"/>
              </a:rPr>
              <a:t>提示</a:t>
            </a:r>
            <a:endParaRPr lang="ko-KR" altLang="en-US" sz="1600" b="1" kern="1200" dirty="0">
              <a:latin typeface="Yu Gothic" panose="020B0400000000000000" pitchFamily="34" charset="-12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D791F3-C9D9-447B-9960-576E55C9B273}"/>
              </a:ext>
            </a:extLst>
          </p:cNvPr>
          <p:cNvSpPr txBox="1"/>
          <p:nvPr/>
        </p:nvSpPr>
        <p:spPr>
          <a:xfrm>
            <a:off x="265286" y="2704925"/>
            <a:ext cx="729508" cy="3650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1" algn="ctr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ja-JP" altLang="en-US" sz="1600" b="1" kern="1200" dirty="0">
                <a:latin typeface="Yu Gothic" panose="020B0400000000000000" pitchFamily="34" charset="-128"/>
              </a:rPr>
              <a:t>検出</a:t>
            </a:r>
            <a:endParaRPr lang="ko-KR" altLang="en-US" sz="1600" b="1" kern="1200" dirty="0">
              <a:latin typeface="Yu Gothic" panose="020B0400000000000000" pitchFamily="34" charset="-128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77879F7-10F2-4806-824C-BC31CE0C3E10}"/>
              </a:ext>
            </a:extLst>
          </p:cNvPr>
          <p:cNvGrpSpPr/>
          <p:nvPr/>
        </p:nvGrpSpPr>
        <p:grpSpPr>
          <a:xfrm>
            <a:off x="4566986" y="5336266"/>
            <a:ext cx="6661615" cy="756794"/>
            <a:chOff x="2725" y="907409"/>
            <a:chExt cx="2657757" cy="1361520"/>
          </a:xfrm>
        </p:grpSpPr>
        <p:sp>
          <p:nvSpPr>
            <p:cNvPr id="71" name="직사각형 15">
              <a:extLst>
                <a:ext uri="{FF2B5EF4-FFF2-40B4-BE49-F238E27FC236}">
                  <a16:creationId xmlns:a16="http://schemas.microsoft.com/office/drawing/2014/main" id="{52F5BE86-1E73-454A-A735-15500D4C4BCD}"/>
                </a:ext>
              </a:extLst>
            </p:cNvPr>
            <p:cNvSpPr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1174847-AAB5-478A-AA88-5DA32AF3BEBF}"/>
                </a:ext>
              </a:extLst>
            </p:cNvPr>
            <p:cNvSpPr txBox="1"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ctr" anchorCtr="0">
              <a:noAutofit/>
            </a:bodyPr>
            <a:lstStyle/>
            <a:p>
              <a:pPr lvl="0" algn="ctr"/>
              <a:r>
                <a:rPr lang="ja-JP" altLang="en-US" sz="2000" b="1" dirty="0">
                  <a:latin typeface="Yu Gothic" panose="020B0400000000000000" pitchFamily="34" charset="-128"/>
                </a:rPr>
                <a:t>ひび割れ検出性能向上の確認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28561EB-ACAA-464E-A7C3-040DFFA6A4A3}"/>
              </a:ext>
            </a:extLst>
          </p:cNvPr>
          <p:cNvGrpSpPr/>
          <p:nvPr/>
        </p:nvGrpSpPr>
        <p:grpSpPr>
          <a:xfrm>
            <a:off x="1089753" y="5336266"/>
            <a:ext cx="3052448" cy="756794"/>
            <a:chOff x="2725" y="907409"/>
            <a:chExt cx="2657757" cy="1361520"/>
          </a:xfrm>
        </p:grpSpPr>
        <p:sp>
          <p:nvSpPr>
            <p:cNvPr id="74" name="직사각형 12">
              <a:extLst>
                <a:ext uri="{FF2B5EF4-FFF2-40B4-BE49-F238E27FC236}">
                  <a16:creationId xmlns:a16="http://schemas.microsoft.com/office/drawing/2014/main" id="{CEF0EFD6-87C9-4470-86C1-0B77D5303F38}"/>
                </a:ext>
              </a:extLst>
            </p:cNvPr>
            <p:cNvSpPr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F8A6871-867E-4E71-8D64-2603D1DBC9F8}"/>
                </a:ext>
              </a:extLst>
            </p:cNvPr>
            <p:cNvSpPr txBox="1"/>
            <p:nvPr/>
          </p:nvSpPr>
          <p:spPr>
            <a:xfrm>
              <a:off x="2725" y="907409"/>
              <a:ext cx="2657757" cy="13615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ctr" anchorCtr="0">
              <a:noAutofit/>
            </a:bodyPr>
            <a:lstStyle/>
            <a:p>
              <a:pPr lvl="0" algn="ctr"/>
              <a:r>
                <a:rPr lang="ja-JP" altLang="en-US" sz="2000" b="1" dirty="0">
                  <a:latin typeface="Yu Gothic" panose="020B0400000000000000" pitchFamily="34" charset="-128"/>
                </a:rPr>
                <a:t>被験者による</a:t>
              </a:r>
              <a:br>
                <a:rPr lang="en-US" altLang="ja-JP" sz="2000" b="1" dirty="0">
                  <a:latin typeface="Yu Gothic" panose="020B0400000000000000" pitchFamily="34" charset="-128"/>
                </a:rPr>
              </a:br>
              <a:r>
                <a:rPr lang="ja-JP" altLang="en-US" sz="2000" b="1" dirty="0">
                  <a:latin typeface="Yu Gothic" panose="020B0400000000000000" pitchFamily="34" charset="-128"/>
                </a:rPr>
                <a:t>システムの効率性評価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3EE01FA-1EE1-4EC8-BBC4-E957C034AAD9}"/>
              </a:ext>
            </a:extLst>
          </p:cNvPr>
          <p:cNvSpPr txBox="1"/>
          <p:nvPr/>
        </p:nvSpPr>
        <p:spPr>
          <a:xfrm>
            <a:off x="269003" y="5584661"/>
            <a:ext cx="729508" cy="3650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1" algn="ctr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ja-JP" altLang="en-US" sz="1600" b="1" kern="1200" dirty="0">
                <a:latin typeface="Yu Gothic" panose="020B0400000000000000" pitchFamily="34" charset="-128"/>
              </a:rPr>
              <a:t>評価</a:t>
            </a:r>
            <a:endParaRPr lang="ko-KR" altLang="en-US" sz="1600" b="1" kern="1200" dirty="0">
              <a:latin typeface="Yu Gothic" panose="020B0400000000000000" pitchFamily="34" charset="-128"/>
            </a:endParaRPr>
          </a:p>
        </p:txBody>
      </p:sp>
      <p:graphicFrame>
        <p:nvGraphicFramePr>
          <p:cNvPr id="85" name="다이어그램 84">
            <a:extLst>
              <a:ext uri="{FF2B5EF4-FFF2-40B4-BE49-F238E27FC236}">
                <a16:creationId xmlns:a16="http://schemas.microsoft.com/office/drawing/2014/main" id="{E4B4EC06-1390-485F-B247-0B1E65DFD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064714"/>
              </p:ext>
            </p:extLst>
          </p:nvPr>
        </p:nvGraphicFramePr>
        <p:xfrm>
          <a:off x="1122071" y="1541454"/>
          <a:ext cx="10138850" cy="83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888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5A164-C74A-4559-9E7B-F79BBE7D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latin typeface="Yu Gothic" panose="020B0400000000000000" pitchFamily="34" charset="-128"/>
              </a:rPr>
              <a:t>研究状況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A58B56-3555-4E30-8FF6-B55D3E1C3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>
                <a:latin typeface="Yu Gothic" panose="020B0400000000000000" pitchFamily="34" charset="-128"/>
              </a:rPr>
              <a:pPr/>
              <a:t>6</a:t>
            </a:fld>
            <a:endParaRPr lang="ko-KR" altLang="en-US">
              <a:latin typeface="Yu Gothic" panose="020B0400000000000000" pitchFamily="34" charset="-128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1CFB229B-BEEE-40D4-9358-49A5676EEFE9}"/>
              </a:ext>
            </a:extLst>
          </p:cNvPr>
          <p:cNvCxnSpPr>
            <a:cxnSpLocks/>
            <a:stCxn id="82" idx="0"/>
            <a:endCxn id="70" idx="0"/>
          </p:cNvCxnSpPr>
          <p:nvPr/>
        </p:nvCxnSpPr>
        <p:spPr>
          <a:xfrm rot="5400000" flipH="1" flipV="1">
            <a:off x="5944156" y="-1062644"/>
            <a:ext cx="1098227" cy="7876006"/>
          </a:xfrm>
          <a:prstGeom prst="bentConnector3">
            <a:avLst>
              <a:gd name="adj1" fmla="val 120815"/>
            </a:avLst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9A418B2-6E16-4923-A9E0-4296E84EAC94}"/>
              </a:ext>
            </a:extLst>
          </p:cNvPr>
          <p:cNvGrpSpPr/>
          <p:nvPr/>
        </p:nvGrpSpPr>
        <p:grpSpPr>
          <a:xfrm>
            <a:off x="9058898" y="2326245"/>
            <a:ext cx="2744752" cy="2954465"/>
            <a:chOff x="10045836" y="4413788"/>
            <a:chExt cx="1555352" cy="167418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8E94662-1BD3-49D5-AF80-B6D7EECF1DA1}"/>
                </a:ext>
              </a:extLst>
            </p:cNvPr>
            <p:cNvSpPr/>
            <p:nvPr/>
          </p:nvSpPr>
          <p:spPr>
            <a:xfrm>
              <a:off x="10114562" y="4413788"/>
              <a:ext cx="1417897" cy="285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Result</a:t>
              </a:r>
              <a:r>
                <a:rPr lang="ja-JP" altLang="en-US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</a:t>
              </a:r>
              <a:r>
                <a:rPr lang="en-US" altLang="ja-JP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Data</a:t>
              </a:r>
              <a:endParaRPr lang="ko-KR" altLang="en-US" sz="1400" b="1" dirty="0">
                <a:latin typeface="Yu Gothic" panose="020B0400000000000000" pitchFamily="34" charset="-128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57053AF7-3A37-448B-86C4-7B63889A194B}"/>
                </a:ext>
              </a:extLst>
            </p:cNvPr>
            <p:cNvGrpSpPr/>
            <p:nvPr/>
          </p:nvGrpSpPr>
          <p:grpSpPr>
            <a:xfrm>
              <a:off x="10045836" y="4603111"/>
              <a:ext cx="1555352" cy="1484866"/>
              <a:chOff x="10045836" y="4603111"/>
              <a:chExt cx="1555352" cy="1484866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69B9B7A-7BDB-4BAB-B12A-D388827C2B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2925" t="12955" r="17237" b="11644"/>
              <a:stretch/>
            </p:blipFill>
            <p:spPr>
              <a:xfrm>
                <a:off x="10045836" y="4603111"/>
                <a:ext cx="1555352" cy="1484866"/>
              </a:xfrm>
              <a:prstGeom prst="rect">
                <a:avLst/>
              </a:prstGeom>
            </p:spPr>
          </p:pic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8462485F-FD4F-4DBC-915C-1B4ADDC97332}"/>
                  </a:ext>
                </a:extLst>
              </p:cNvPr>
              <p:cNvGrpSpPr/>
              <p:nvPr/>
            </p:nvGrpSpPr>
            <p:grpSpPr>
              <a:xfrm>
                <a:off x="10614890" y="4923871"/>
                <a:ext cx="516216" cy="532138"/>
                <a:chOff x="5370795" y="2831964"/>
                <a:chExt cx="1528440" cy="1575582"/>
              </a:xfrm>
              <a:scene3d>
                <a:camera prst="isometricRightUp">
                  <a:rot lat="2100000" lon="20820000" rev="0"/>
                </a:camera>
                <a:lightRig rig="threePt" dir="t"/>
              </a:scene3d>
            </p:grpSpPr>
            <p:pic>
              <p:nvPicPr>
                <p:cNvPr id="74" name="그림 73" descr="쇼지이(가) 표시된 사진&#10;&#10;자동 생성된 설명">
                  <a:extLst>
                    <a:ext uri="{FF2B5EF4-FFF2-40B4-BE49-F238E27FC236}">
                      <a16:creationId xmlns:a16="http://schemas.microsoft.com/office/drawing/2014/main" id="{B31414E7-9F34-4546-B3A2-62AAC54ED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202" r="25489"/>
                <a:stretch/>
              </p:blipFill>
              <p:spPr>
                <a:xfrm>
                  <a:off x="5370795" y="2831964"/>
                  <a:ext cx="1528440" cy="1500188"/>
                </a:xfrm>
                <a:prstGeom prst="rect">
                  <a:avLst/>
                </a:prstGeom>
              </p:spPr>
            </p:pic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509A9F8C-2B75-4D14-941F-B47736894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524" b="89796" l="1361" r="96599">
                              <a14:foregroundMark x1="6122" y1="48299" x2="1361" y2="48299"/>
                              <a14:foregroundMark x1="90476" y1="40136" x2="96599" y2="38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8314" y="2914533"/>
                  <a:ext cx="1493013" cy="149301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AD5979BE-D4A4-4954-B1AC-629CDB73BD35}"/>
              </a:ext>
            </a:extLst>
          </p:cNvPr>
          <p:cNvGrpSpPr/>
          <p:nvPr/>
        </p:nvGrpSpPr>
        <p:grpSpPr>
          <a:xfrm>
            <a:off x="1681479" y="2828955"/>
            <a:ext cx="4340363" cy="2437282"/>
            <a:chOff x="1498599" y="2772776"/>
            <a:chExt cx="4340363" cy="243728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C950180-766F-47BE-A961-2C1E19877C90}"/>
                </a:ext>
              </a:extLst>
            </p:cNvPr>
            <p:cNvSpPr/>
            <p:nvPr/>
          </p:nvSpPr>
          <p:spPr>
            <a:xfrm>
              <a:off x="1498599" y="4404009"/>
              <a:ext cx="17685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Image processing</a:t>
              </a:r>
              <a:endParaRPr lang="ko-KR" altLang="en-US" sz="1400" b="1" dirty="0">
                <a:latin typeface="Yu Gothic" panose="020B0400000000000000" pitchFamily="34" charset="-128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39C643-EEC8-4D6E-B992-0706A6529840}"/>
                </a:ext>
              </a:extLst>
            </p:cNvPr>
            <p:cNvSpPr/>
            <p:nvPr/>
          </p:nvSpPr>
          <p:spPr>
            <a:xfrm>
              <a:off x="1957483" y="3368293"/>
              <a:ext cx="8298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Server</a:t>
              </a:r>
              <a:endParaRPr lang="ko-KR" altLang="en-US" sz="1400" b="1" dirty="0">
                <a:latin typeface="Yu Gothic" panose="020B0400000000000000" pitchFamily="34" charset="-128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E169EF6-674D-4AED-80C2-3F2F79078A5A}"/>
                </a:ext>
              </a:extLst>
            </p:cNvPr>
            <p:cNvSpPr/>
            <p:nvPr/>
          </p:nvSpPr>
          <p:spPr>
            <a:xfrm>
              <a:off x="4189226" y="3375093"/>
              <a:ext cx="16497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MRHMD (User)</a:t>
              </a:r>
              <a:endParaRPr lang="ko-KR" altLang="en-US" sz="1400" b="1" dirty="0">
                <a:latin typeface="Yu Gothic" panose="020B0400000000000000" pitchFamily="34" charset="-128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2957E6E-CFFF-4B61-BC51-B2E04B475A67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>
              <a:off x="2787289" y="3522182"/>
              <a:ext cx="1401937" cy="680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B8FFFD34-EA2A-4D5C-912F-5363E9B2E148}"/>
                </a:ext>
              </a:extLst>
            </p:cNvPr>
            <p:cNvCxnSpPr>
              <a:cxnSpLocks/>
            </p:cNvCxnSpPr>
            <p:nvPr/>
          </p:nvCxnSpPr>
          <p:spPr>
            <a:xfrm>
              <a:off x="5252705" y="3862617"/>
              <a:ext cx="525413" cy="11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 descr="실루엣이(가) 표시된 사진&#10;&#10;자동 생성된 설명">
              <a:extLst>
                <a:ext uri="{FF2B5EF4-FFF2-40B4-BE49-F238E27FC236}">
                  <a16:creationId xmlns:a16="http://schemas.microsoft.com/office/drawing/2014/main" id="{38E017A4-FADA-45AD-9F95-DF472B76D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06" r="32987"/>
            <a:stretch/>
          </p:blipFill>
          <p:spPr>
            <a:xfrm flipH="1">
              <a:off x="4669074" y="3676070"/>
              <a:ext cx="694265" cy="1516610"/>
            </a:xfrm>
            <a:prstGeom prst="rect">
              <a:avLst/>
            </a:prstGeom>
          </p:spPr>
        </p:pic>
        <p:pic>
          <p:nvPicPr>
            <p:cNvPr id="89" name="그래픽 88" descr="데이터베이스">
              <a:extLst>
                <a:ext uri="{FF2B5EF4-FFF2-40B4-BE49-F238E27FC236}">
                  <a16:creationId xmlns:a16="http://schemas.microsoft.com/office/drawing/2014/main" id="{6200B1AF-3BE1-4FBD-9F58-2862B149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66323" y="3622828"/>
              <a:ext cx="767230" cy="767230"/>
            </a:xfrm>
            <a:prstGeom prst="rect">
              <a:avLst/>
            </a:prstGeom>
          </p:spPr>
        </p:pic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F9835F1D-E8F6-48C4-AD92-545C627B6BFE}"/>
                </a:ext>
              </a:extLst>
            </p:cNvPr>
            <p:cNvSpPr/>
            <p:nvPr/>
          </p:nvSpPr>
          <p:spPr>
            <a:xfrm>
              <a:off x="4408715" y="2772776"/>
              <a:ext cx="1204474" cy="408623"/>
            </a:xfrm>
            <a:prstGeom prst="wedgeRoundRectCallout">
              <a:avLst>
                <a:gd name="adj1" fmla="val -21523"/>
                <a:gd name="adj2" fmla="val 78775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Hololens</a:t>
              </a:r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24" name="말풍선: 모서리가 둥근 사각형 23">
              <a:extLst>
                <a:ext uri="{FF2B5EF4-FFF2-40B4-BE49-F238E27FC236}">
                  <a16:creationId xmlns:a16="http://schemas.microsoft.com/office/drawing/2014/main" id="{0FDABBF4-3B62-4233-A02A-AD949EF9CFE6}"/>
                </a:ext>
              </a:extLst>
            </p:cNvPr>
            <p:cNvSpPr/>
            <p:nvPr/>
          </p:nvSpPr>
          <p:spPr>
            <a:xfrm>
              <a:off x="2582726" y="2780489"/>
              <a:ext cx="1125297" cy="408623"/>
            </a:xfrm>
            <a:prstGeom prst="wedgeRoundRectCallout">
              <a:avLst>
                <a:gd name="adj1" fmla="val -36346"/>
                <a:gd name="adj2" fmla="val 86913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Unity3D</a:t>
              </a:r>
              <a:endParaRPr lang="ko-KR" altLang="en-US" b="1" dirty="0">
                <a:latin typeface="Yu Gothic" panose="020B0400000000000000" pitchFamily="34" charset="-128"/>
              </a:endParaRPr>
            </a:p>
          </p:txBody>
        </p:sp>
        <p:sp>
          <p:nvSpPr>
            <p:cNvPr id="128" name="말풍선: 모서리가 둥근 사각형 127">
              <a:extLst>
                <a:ext uri="{FF2B5EF4-FFF2-40B4-BE49-F238E27FC236}">
                  <a16:creationId xmlns:a16="http://schemas.microsoft.com/office/drawing/2014/main" id="{E6975208-EF2D-46D2-AFE1-0DF78A07E79D}"/>
                </a:ext>
              </a:extLst>
            </p:cNvPr>
            <p:cNvSpPr/>
            <p:nvPr/>
          </p:nvSpPr>
          <p:spPr>
            <a:xfrm>
              <a:off x="1957483" y="4801435"/>
              <a:ext cx="1136843" cy="408623"/>
            </a:xfrm>
            <a:prstGeom prst="wedgeRoundRectCallout">
              <a:avLst>
                <a:gd name="adj1" fmla="val -23027"/>
                <a:gd name="adj2" fmla="val -75834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OpenCV</a:t>
              </a:r>
              <a:endParaRPr lang="ko-KR" altLang="en-US" b="1" dirty="0">
                <a:latin typeface="Yu Gothic" panose="020B0400000000000000" pitchFamily="34" charset="-128"/>
              </a:endParaRPr>
            </a:p>
          </p:txBody>
        </p:sp>
      </p:grpSp>
      <p:sp>
        <p:nvSpPr>
          <p:cNvPr id="135" name="말풍선: 모서리가 둥근 사각형 134">
            <a:extLst>
              <a:ext uri="{FF2B5EF4-FFF2-40B4-BE49-F238E27FC236}">
                <a16:creationId xmlns:a16="http://schemas.microsoft.com/office/drawing/2014/main" id="{1660E170-B5CD-473B-9C40-DAE24A83DEE6}"/>
              </a:ext>
            </a:extLst>
          </p:cNvPr>
          <p:cNvSpPr/>
          <p:nvPr/>
        </p:nvSpPr>
        <p:spPr>
          <a:xfrm>
            <a:off x="2030677" y="1414342"/>
            <a:ext cx="6364243" cy="408623"/>
          </a:xfrm>
          <a:prstGeom prst="wedgeRoundRectCallout">
            <a:avLst>
              <a:gd name="adj1" fmla="val 33313"/>
              <a:gd name="adj2" fmla="val 84877"/>
              <a:gd name="adj3" fmla="val 16667"/>
            </a:avLst>
          </a:prstGeom>
          <a:solidFill>
            <a:srgbClr val="002060"/>
          </a:solidFill>
          <a:ln w="38100">
            <a:noFill/>
          </a:ln>
        </p:spPr>
        <p:txBody>
          <a:bodyPr wrap="none">
            <a:spAutoFit/>
          </a:bodyPr>
          <a:lstStyle/>
          <a:p>
            <a:pPr lvl="0"/>
            <a:r>
              <a:rPr lang="ja-JP" altLang="en-US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スキャンした空間表現</a:t>
            </a:r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</a:t>
            </a:r>
            <a:r>
              <a:rPr lang="ja-JP" altLang="ko-KR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３</a:t>
            </a:r>
            <a:r>
              <a:rPr lang="en-US" altLang="ko-KR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</a:t>
            </a:r>
            <a:r>
              <a:rPr lang="ja-JP" altLang="ko-KR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として</a:t>
            </a:r>
            <a:r>
              <a:rPr lang="ja-JP" altLang="ko-KR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r>
              <a:rPr lang="ja-JP" altLang="ko-KR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・確認に成功</a:t>
            </a:r>
            <a:endParaRPr lang="ko-KR" altLang="ko-KR" b="1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137" name="말풍선: 모서리가 둥근 사각형 136">
            <a:extLst>
              <a:ext uri="{FF2B5EF4-FFF2-40B4-BE49-F238E27FC236}">
                <a16:creationId xmlns:a16="http://schemas.microsoft.com/office/drawing/2014/main" id="{37469FFF-BA42-4205-B6DC-8AE09E148C24}"/>
              </a:ext>
            </a:extLst>
          </p:cNvPr>
          <p:cNvSpPr/>
          <p:nvPr/>
        </p:nvSpPr>
        <p:spPr>
          <a:xfrm>
            <a:off x="4118359" y="5443658"/>
            <a:ext cx="3955281" cy="715089"/>
          </a:xfrm>
          <a:prstGeom prst="wedgeRoundRectCallout">
            <a:avLst>
              <a:gd name="adj1" fmla="val -23144"/>
              <a:gd name="adj2" fmla="val -71185"/>
              <a:gd name="adj3" fmla="val 16667"/>
            </a:avLst>
          </a:prstGeom>
          <a:solidFill>
            <a:srgbClr val="002060"/>
          </a:solidFill>
          <a:ln w="38100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イメージマッチングによる</a:t>
            </a:r>
            <a:br>
              <a:rPr lang="en-US" altLang="ja-JP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画像投影アルゴリズム</a:t>
            </a:r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設計済み</a:t>
            </a:r>
          </a:p>
        </p:txBody>
      </p:sp>
      <p:sp>
        <p:nvSpPr>
          <p:cNvPr id="140" name="말풍선: 모서리가 둥근 사각형 139">
            <a:extLst>
              <a:ext uri="{FF2B5EF4-FFF2-40B4-BE49-F238E27FC236}">
                <a16:creationId xmlns:a16="http://schemas.microsoft.com/office/drawing/2014/main" id="{C0E42CAC-EBB5-4808-A4FE-0F8E87B669EF}"/>
              </a:ext>
            </a:extLst>
          </p:cNvPr>
          <p:cNvSpPr/>
          <p:nvPr/>
        </p:nvSpPr>
        <p:spPr>
          <a:xfrm>
            <a:off x="381058" y="3280456"/>
            <a:ext cx="1676008" cy="1021556"/>
          </a:xfrm>
          <a:prstGeom prst="wedgeRoundRectCallout">
            <a:avLst>
              <a:gd name="adj1" fmla="val 57100"/>
              <a:gd name="adj2" fmla="val 26821"/>
              <a:gd name="adj3" fmla="val 16667"/>
            </a:avLst>
          </a:prstGeom>
          <a:solidFill>
            <a:srgbClr val="002060"/>
          </a:solidFill>
          <a:ln w="38100">
            <a:noFill/>
          </a:ln>
        </p:spPr>
        <p:txBody>
          <a:bodyPr wrap="none">
            <a:spAutoFit/>
          </a:bodyPr>
          <a:lstStyle/>
          <a:p>
            <a:pPr lvl="0"/>
            <a:r>
              <a:rPr lang="en-US" altLang="ja-JP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MR</a:t>
            </a:r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・</a:t>
            </a:r>
            <a:r>
              <a:rPr lang="en-US" altLang="ja-JP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PC</a:t>
            </a:r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間の</a:t>
            </a:r>
            <a:br>
              <a:rPr lang="en-US" altLang="ja-JP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ネットワーク</a:t>
            </a:r>
            <a:br>
              <a:rPr lang="en-US" altLang="ja-JP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連動</a:t>
            </a:r>
            <a:r>
              <a:rPr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に成功</a:t>
            </a:r>
          </a:p>
        </p:txBody>
      </p:sp>
      <p:sp>
        <p:nvSpPr>
          <p:cNvPr id="34" name="날짜 개체 틀 3">
            <a:extLst>
              <a:ext uri="{FF2B5EF4-FFF2-40B4-BE49-F238E27FC236}">
                <a16:creationId xmlns:a16="http://schemas.microsoft.com/office/drawing/2014/main" id="{713BE06D-7E6F-4988-A81B-007452D8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7182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2019-08-23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8C52B6-2CAA-41DA-8117-334DEFF1B9AC}"/>
              </a:ext>
            </a:extLst>
          </p:cNvPr>
          <p:cNvGrpSpPr/>
          <p:nvPr/>
        </p:nvGrpSpPr>
        <p:grpSpPr>
          <a:xfrm>
            <a:off x="6049255" y="2636200"/>
            <a:ext cx="2825630" cy="2605891"/>
            <a:chOff x="6049255" y="2636200"/>
            <a:chExt cx="2825630" cy="26058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653C3D-87A2-4B84-98E8-562E2D9E3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51" r="14156"/>
            <a:stretch/>
          </p:blipFill>
          <p:spPr>
            <a:xfrm>
              <a:off x="6049255" y="2636200"/>
              <a:ext cx="2825630" cy="260589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18020E1-B444-4995-A58D-80562884E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24" b="89796" l="1361" r="96599">
                          <a14:foregroundMark x1="6122" y1="48299" x2="1361" y2="48299"/>
                          <a14:foregroundMark x1="90476" y1="40136" x2="96599" y2="387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9635" y="3673463"/>
              <a:ext cx="712736" cy="712736"/>
            </a:xfrm>
            <a:prstGeom prst="rect">
              <a:avLst/>
            </a:prstGeom>
            <a:scene3d>
              <a:camera prst="isometricRightUp">
                <a:rot lat="2100000" lon="2082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62116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E0C28-F50E-48AF-8A8B-2F2EA142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Yu Gothic" panose="020B0400000000000000" pitchFamily="34" charset="-128"/>
              </a:rPr>
              <a:t>志願動機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486A5814-8732-4EBC-B8BE-59F08AA42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400764"/>
              </p:ext>
            </p:extLst>
          </p:nvPr>
        </p:nvGraphicFramePr>
        <p:xfrm>
          <a:off x="1155700" y="1273089"/>
          <a:ext cx="10198100" cy="2155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6E8D23-9B2D-4537-A03E-14482C2D99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C232B77-8A5F-49A9-88FA-7B58C5964B7C}"/>
              </a:ext>
            </a:extLst>
          </p:cNvPr>
          <p:cNvSpPr/>
          <p:nvPr/>
        </p:nvSpPr>
        <p:spPr>
          <a:xfrm>
            <a:off x="1155700" y="4858270"/>
            <a:ext cx="10198100" cy="969212"/>
          </a:xfrm>
          <a:prstGeom prst="roundRect">
            <a:avLst>
              <a:gd name="adj" fmla="val 14163"/>
            </a:avLst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txBody>
          <a:bodyPr wrap="square" anchor="ctr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ja-JP" altLang="en-US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本研究のためには</a:t>
            </a:r>
            <a:r>
              <a:rPr lang="ja-JP" altLang="en-US" sz="24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今の卒業研究を続ける</a:t>
            </a:r>
            <a:r>
              <a:rPr lang="ja-JP" altLang="en-US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必要がある．</a:t>
            </a:r>
            <a:endParaRPr lang="en-US" altLang="ja-JP" sz="24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9508A9C-E4F7-4460-A0D6-D117DB311C3A}"/>
              </a:ext>
            </a:extLst>
          </p:cNvPr>
          <p:cNvSpPr/>
          <p:nvPr/>
        </p:nvSpPr>
        <p:spPr>
          <a:xfrm>
            <a:off x="1155700" y="3687604"/>
            <a:ext cx="10198100" cy="969212"/>
          </a:xfrm>
          <a:prstGeom prst="roundRect">
            <a:avLst>
              <a:gd name="adj" fmla="val 7638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anchor="ctr">
            <a:noAutofit/>
          </a:bodyPr>
          <a:lstStyle/>
          <a:p>
            <a:pPr lvl="0" algn="ctr"/>
            <a:r>
              <a:rPr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Mixed Reality </a:t>
            </a:r>
            <a:r>
              <a:rPr lang="ja-JP" altLang="en-US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技術より，</a:t>
            </a:r>
            <a:r>
              <a:rPr lang="ja-JP" altLang="en-US" sz="2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人間の機能を拡張</a:t>
            </a:r>
            <a:r>
              <a:rPr lang="ja-JP" altLang="en-US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して効率化する．</a:t>
            </a:r>
            <a:endParaRPr lang="en-US" altLang="ja-JP" sz="24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923D976F-C6A4-44A8-8B3C-1CECA897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7304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2019-08-23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6917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504</Words>
  <Application>Microsoft Office PowerPoint</Application>
  <PresentationFormat>와이드스크린</PresentationFormat>
  <Paragraphs>115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Yu Gothic</vt:lpstr>
      <vt:lpstr>Arial</vt:lpstr>
      <vt:lpstr>맑은 고딕</vt:lpstr>
      <vt:lpstr>Yu Gothic</vt:lpstr>
      <vt:lpstr>Office 테마</vt:lpstr>
      <vt:lpstr> MRHMDと電動カメラを用いた コンクリート壁のひび割れ自動検査システム ~ Automated Concrete Wall Crack Inspection System  Using Mixed Reality Head-Mounted Display and Motorized Camera ~</vt:lpstr>
      <vt:lpstr>研究背景</vt:lpstr>
      <vt:lpstr>先行研究</vt:lpstr>
      <vt:lpstr>提案手法</vt:lpstr>
      <vt:lpstr>研究計画</vt:lpstr>
      <vt:lpstr>研究状況</vt:lpstr>
      <vt:lpstr>志願動機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2019-08-02T04:41:57Z</dcterms:created>
  <dcterms:modified xsi:type="dcterms:W3CDTF">2019-08-22T12:17:08Z</dcterms:modified>
</cp:coreProperties>
</file>